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80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hyperlink" Target="https://antoannamviet.com/tai-lieu-an-toan-lao-dong-san-xuat-chi-nha-khoa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68309" flipH="1">
            <a:off x="1012252" y="2193055"/>
            <a:ext cx="4301909" cy="430190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385292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trong sản xuất chỉ nha khoa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6350437" y="4949547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Báo cáo tình hình tai nạn lao động 6 tháng đầu năm 2024 và các biện pháp phòng ngừa. Tổng số vụ tai nạn giảm 7,09% so với cùng kỳ năm trước.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350437" y="6430804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057" y="6438424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68716" y="6412349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An Toàn Nam Việt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DF98AA-24C7-0DA2-3429-301B1DA29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392" y="3538383"/>
            <a:ext cx="5710220" cy="3247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3676" y="663535"/>
            <a:ext cx="8250081" cy="1506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5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Thống kê tai nạn lao động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843677" y="2531745"/>
            <a:ext cx="7456646" cy="1388864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84659" y="2772727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tai nạn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1084659" y="3293864"/>
            <a:ext cx="697468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3.201 vụ, giảm 227 vụ (7,09%) so với cùng kỳ năm trước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843677" y="4161592"/>
            <a:ext cx="7456646" cy="1774627"/>
          </a:xfrm>
          <a:prstGeom prst="roundRect">
            <a:avLst>
              <a:gd name="adj" fmla="val 12227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1084659" y="4402574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bị nạn</a:t>
            </a:r>
            <a:endParaRPr lang="en-US" sz="2350" dirty="0"/>
          </a:p>
        </p:txBody>
      </p:sp>
      <p:sp>
        <p:nvSpPr>
          <p:cNvPr id="9" name="Text 6"/>
          <p:cNvSpPr/>
          <p:nvPr/>
        </p:nvSpPr>
        <p:spPr>
          <a:xfrm>
            <a:off x="1084659" y="4923711"/>
            <a:ext cx="697468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3.065 người, giảm 197 người (6,04%) so với cùng kỳ năm trước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43677" y="6177201"/>
            <a:ext cx="7456646" cy="1388864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1084659" y="6418183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chết người</a:t>
            </a:r>
            <a:endParaRPr lang="en-US" sz="2350" dirty="0"/>
          </a:p>
        </p:txBody>
      </p:sp>
      <p:sp>
        <p:nvSpPr>
          <p:cNvPr id="12" name="Text 9"/>
          <p:cNvSpPr/>
          <p:nvPr/>
        </p:nvSpPr>
        <p:spPr>
          <a:xfrm>
            <a:off x="1084659" y="6939320"/>
            <a:ext cx="697468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320 vụ, giảm 25 vụ (7,25%) so với cùng kỳ năm trước</a:t>
            </a:r>
            <a:endParaRPr lang="en-US" sz="18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A35291-AFE2-B6A1-F018-A840B1C4E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512" y="2994409"/>
            <a:ext cx="4416675" cy="38922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-100727" y="433056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trong sản </a:t>
            </a:r>
            <a:r>
              <a:rPr lang="en-US" sz="485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xuất</a:t>
            </a: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b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</a:br>
            <a:r>
              <a:rPr lang="en-US" sz="485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chỉ</a:t>
            </a: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nha khoa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6350437" y="3094911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535698" y="3187422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7152680" y="3094911"/>
            <a:ext cx="310217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từ máy móc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152680" y="3628787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Tai nạn do kẹt tay vào máy cắt hoặc cuộn chỉ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350437" y="4548307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6507123" y="4640818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7152680" y="454830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Vấn đề về hóa chất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152680" y="5082183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Tiếp xúc với hóa chất độc hại gây dị ứng da hoặc hít phải hơi độc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6350437" y="6396752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6516291" y="6489263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7152680" y="6396752"/>
            <a:ext cx="461545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Rủi ro khi di chuyển hàng hóa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152680" y="6930628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Tai nạn do vật nặng gây gãy xương hoặc căng cơ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517A11-3733-D098-EC33-AF4DA320A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10" y="3125866"/>
            <a:ext cx="4868942" cy="257651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0393" y="678776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66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Sản xuất sợi chỉ</a:t>
            </a:r>
            <a:endParaRPr lang="en-US" sz="6600" dirty="0"/>
          </a:p>
        </p:txBody>
      </p:sp>
      <p:sp>
        <p:nvSpPr>
          <p:cNvPr id="5" name="Shape 1"/>
          <p:cNvSpPr/>
          <p:nvPr/>
        </p:nvSpPr>
        <p:spPr>
          <a:xfrm>
            <a:off x="6705481" y="1910001"/>
            <a:ext cx="30480" cy="5551408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6967954" y="2450068"/>
            <a:ext cx="864037" cy="30480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6443008" y="2187654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6628269" y="2280166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9" name="Text 5"/>
          <p:cNvSpPr/>
          <p:nvPr/>
        </p:nvSpPr>
        <p:spPr>
          <a:xfrm>
            <a:off x="8078510" y="2156817"/>
            <a:ext cx="326064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Chuẩn bị nguyên liệu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8078510" y="2690693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Sợi polyamide hoặc sợi tơ tằm được đưa vào máy kéo sợi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6967954" y="4514493"/>
            <a:ext cx="864037" cy="30480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6443008" y="4252079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6599694" y="4344591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4" name="Text 10"/>
          <p:cNvSpPr/>
          <p:nvPr/>
        </p:nvSpPr>
        <p:spPr>
          <a:xfrm>
            <a:off x="8078510" y="42212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Kéo sợi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8078510" y="4755118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Nguyên liệu được kéo dài và làm mỏng đến kích thước mong muốn</a:t>
            </a:r>
            <a:endParaRPr lang="en-US" sz="1900" dirty="0"/>
          </a:p>
        </p:txBody>
      </p:sp>
      <p:sp>
        <p:nvSpPr>
          <p:cNvPr id="16" name="Shape 12"/>
          <p:cNvSpPr/>
          <p:nvPr/>
        </p:nvSpPr>
        <p:spPr>
          <a:xfrm>
            <a:off x="6967954" y="6578918"/>
            <a:ext cx="864037" cy="30480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6443008" y="6316504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6608862" y="6409015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9" name="Text 15"/>
          <p:cNvSpPr/>
          <p:nvPr/>
        </p:nvSpPr>
        <p:spPr>
          <a:xfrm>
            <a:off x="8078510" y="6285667"/>
            <a:ext cx="309586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chất lượng</a:t>
            </a:r>
            <a:endParaRPr lang="en-US" sz="2400" dirty="0"/>
          </a:p>
        </p:txBody>
      </p:sp>
      <p:sp>
        <p:nvSpPr>
          <p:cNvPr id="20" name="Text 16"/>
          <p:cNvSpPr/>
          <p:nvPr/>
        </p:nvSpPr>
        <p:spPr>
          <a:xfrm>
            <a:off x="8078510" y="6819543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sợi chỉ đồng đều và không bị đứt gãy</a:t>
            </a:r>
            <a:endParaRPr lang="en-US" sz="19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88A3E9-AE12-ED29-959F-BF61AEB13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911" y="3089433"/>
            <a:ext cx="4191000" cy="31470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3677" y="664488"/>
            <a:ext cx="6027063" cy="7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6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và làm sạch</a:t>
            </a:r>
            <a:endParaRPr lang="en-US" sz="60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677" y="2020372"/>
            <a:ext cx="1205389" cy="171613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410658" y="2431334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Loại bỏ tạp chất</a:t>
            </a:r>
            <a:endParaRPr lang="en-US" sz="2350" dirty="0"/>
          </a:p>
        </p:txBody>
      </p:sp>
      <p:sp>
        <p:nvSpPr>
          <p:cNvPr id="6" name="Text 2"/>
          <p:cNvSpPr/>
          <p:nvPr/>
        </p:nvSpPr>
        <p:spPr>
          <a:xfrm>
            <a:off x="2410658" y="2764174"/>
            <a:ext cx="588966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hóa chất đặc biệt để làm sạch và khử trùng sợi chỉ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677" y="3618957"/>
            <a:ext cx="1205389" cy="171613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410658" y="3948946"/>
            <a:ext cx="3379351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Ngâm trong dung dịch</a:t>
            </a:r>
            <a:endParaRPr lang="en-US" sz="2350" dirty="0"/>
          </a:p>
        </p:txBody>
      </p:sp>
      <p:sp>
        <p:nvSpPr>
          <p:cNvPr id="9" name="Text 4"/>
          <p:cNvSpPr/>
          <p:nvPr/>
        </p:nvSpPr>
        <p:spPr>
          <a:xfrm>
            <a:off x="2410658" y="4316765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Sợi chỉ được ngâm trong dung dịch làm sạch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677" y="5207752"/>
            <a:ext cx="1205389" cy="171613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410658" y="5635260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Tiệt trùng</a:t>
            </a:r>
            <a:endParaRPr lang="en-US" sz="2350" dirty="0"/>
          </a:p>
        </p:txBody>
      </p:sp>
      <p:sp>
        <p:nvSpPr>
          <p:cNvPr id="12" name="Text 6"/>
          <p:cNvSpPr/>
          <p:nvPr/>
        </p:nvSpPr>
        <p:spPr>
          <a:xfrm>
            <a:off x="2410658" y="6012423"/>
            <a:ext cx="588966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Xử lý bằng phương pháp tiệt trùng hơi nước hoặc ozone</a:t>
            </a:r>
            <a:endParaRPr lang="en-US" sz="18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F68622-4027-CA97-F943-C0D54E752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659" y="660202"/>
            <a:ext cx="5989082" cy="748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6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bề mặt</a:t>
            </a:r>
            <a:endParaRPr lang="en-US" sz="6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276" y="1818564"/>
            <a:ext cx="4117848" cy="28794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8438" y="4697968"/>
            <a:ext cx="12953524" cy="383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38438" y="5590223"/>
            <a:ext cx="2994541" cy="374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Phủ lớp bảo vệ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838438" y="6203990"/>
            <a:ext cx="3927753" cy="1149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Sợi chỉ được phủ lớp fluoropolymer </a:t>
            </a:r>
          </a:p>
          <a:p>
            <a:pPr marL="0" indent="0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hoặc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hợp chất chống vi khuẩn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358170" y="5590223"/>
            <a:ext cx="2994541" cy="374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soát nhiệt độ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5358170" y="6203990"/>
            <a:ext cx="3927753" cy="1149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Điều chỉnh nhiệt độ và thời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gian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để</a:t>
            </a:r>
            <a:endParaRPr lang="en-US" sz="185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lớp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phủ bám chắc vào bề mặt sợi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9877901" y="5590223"/>
            <a:ext cx="3002756" cy="374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chất lượng</a:t>
            </a:r>
            <a:endParaRPr lang="en-US" sz="2350" dirty="0"/>
          </a:p>
        </p:txBody>
      </p:sp>
      <p:sp>
        <p:nvSpPr>
          <p:cNvPr id="10" name="Text 7"/>
          <p:cNvSpPr/>
          <p:nvPr/>
        </p:nvSpPr>
        <p:spPr>
          <a:xfrm>
            <a:off x="9877901" y="6203990"/>
            <a:ext cx="3927753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lớp phủ không bị bong </a:t>
            </a: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tróc</a:t>
            </a:r>
            <a:endParaRPr lang="en-US" sz="185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và</a:t>
            </a:r>
            <a:r>
              <a:rPr lang="en-US" sz="18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đạt hiệu quả bảo vệ</a:t>
            </a:r>
            <a:endParaRPr lang="en-US" sz="18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694797-46B3-A657-739E-0E4F4A4EA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9438" y="632824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6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Cuộn chỉ</a:t>
            </a:r>
            <a:endParaRPr lang="en-US" sz="6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480905"/>
            <a:ext cx="4053840" cy="25054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529494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 cuộn tự động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4037" y="5828824"/>
            <a:ext cx="4602266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máy cuộn tự động hoặc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bán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tự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động để quấn chỉ vào cuộn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61" y="2480905"/>
            <a:ext cx="4053959" cy="25054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8161" y="5294948"/>
            <a:ext cx="328493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Sản phẩm hoàn thiện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88161" y="5828824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Chỉ được cuộn thành các cuộn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nhỏ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,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sẵn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sàng cho đóng gói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404" y="2480905"/>
            <a:ext cx="4053840" cy="25054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2404" y="5294948"/>
            <a:ext cx="309586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chất lượng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712404" y="5828824"/>
            <a:ext cx="405384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Đảm bảo chỉ không bị rối,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đứt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gãy</a:t>
            </a:r>
            <a:endParaRPr lang="en-US" sz="190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hoặc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chồng chéo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416275-EF66-ED96-D51E-38AC17DA5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13804" y="838914"/>
            <a:ext cx="5267920" cy="658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66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Đóng gói và lưu kho</a:t>
            </a:r>
            <a:endParaRPr lang="en-US" sz="6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43" y="1792982"/>
            <a:ext cx="3312914" cy="33129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7473" y="5209342"/>
            <a:ext cx="13155454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endParaRPr lang="en-US" sz="1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73" y="5783580"/>
            <a:ext cx="526733" cy="52673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02531" y="5907846"/>
            <a:ext cx="263390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Đóng gói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737473" y="6413759"/>
            <a:ext cx="4174450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Sản phẩm được đóng gói cẩn </a:t>
            </a:r>
            <a:r>
              <a:rPr lang="en-US" sz="16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thận</a:t>
            </a: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2650"/>
              </a:lnSpc>
              <a:buNone/>
            </a:pPr>
            <a:r>
              <a:rPr lang="en-US" sz="16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trong</a:t>
            </a: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môi trường sạch sẽ</a:t>
            </a:r>
            <a:endParaRPr lang="en-US" sz="16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915" y="5783580"/>
            <a:ext cx="526733" cy="52673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37696" y="5907846"/>
            <a:ext cx="263390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Lưu kho</a:t>
            </a:r>
            <a:endParaRPr lang="en-US" sz="2050" dirty="0"/>
          </a:p>
        </p:txBody>
      </p:sp>
      <p:sp>
        <p:nvSpPr>
          <p:cNvPr id="10" name="Text 5"/>
          <p:cNvSpPr/>
          <p:nvPr/>
        </p:nvSpPr>
        <p:spPr>
          <a:xfrm>
            <a:off x="5214809" y="6413759"/>
            <a:ext cx="4174450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Bảo quản trong điều kiện nhiệt độ </a:t>
            </a:r>
            <a:r>
              <a:rPr lang="en-US" sz="16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và</a:t>
            </a: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2650"/>
              </a:lnSpc>
              <a:buNone/>
            </a:pPr>
            <a:r>
              <a:rPr lang="en-US" sz="16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độ</a:t>
            </a: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ẩm phù hợp</a:t>
            </a:r>
            <a:endParaRPr lang="en-US" sz="16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8358" y="5783580"/>
            <a:ext cx="526733" cy="52673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562420" y="5907846"/>
            <a:ext cx="263390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Kiểm tra định kỳ</a:t>
            </a:r>
            <a:endParaRPr lang="en-US" sz="2050" dirty="0"/>
          </a:p>
        </p:txBody>
      </p:sp>
      <p:sp>
        <p:nvSpPr>
          <p:cNvPr id="13" name="Text 7"/>
          <p:cNvSpPr/>
          <p:nvPr/>
        </p:nvSpPr>
        <p:spPr>
          <a:xfrm>
            <a:off x="9718358" y="6413759"/>
            <a:ext cx="4174569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kho định kỳ để đảm </a:t>
            </a:r>
            <a:r>
              <a:rPr lang="en-US" sz="16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bảo</a:t>
            </a: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ts val="2650"/>
              </a:lnSpc>
              <a:buNone/>
            </a:pPr>
            <a:r>
              <a:rPr lang="en-US" sz="165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chất</a:t>
            </a:r>
            <a:r>
              <a:rPr lang="en-US" sz="16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lượng sản phẩm</a:t>
            </a:r>
            <a:endParaRPr lang="en-US" sz="16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72E7CB-FD44-2273-6531-10B63F0ED1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36" y="3459896"/>
            <a:ext cx="4869061" cy="290929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50437" y="1111448"/>
            <a:ext cx="764691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an toàn lao động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6350437" y="3024783"/>
            <a:ext cx="7415927" cy="4093250"/>
          </a:xfrm>
          <a:prstGeom prst="roundRect">
            <a:avLst>
              <a:gd name="adj" fmla="val 5428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365677" y="3040023"/>
            <a:ext cx="7384613" cy="29612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183" y="3327797"/>
            <a:ext cx="1297403" cy="15718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613327" y="5055394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nhân viên</a:t>
            </a:r>
            <a:endParaRPr lang="en-US" sz="1900" b="1" dirty="0"/>
          </a:p>
        </p:txBody>
      </p:sp>
      <p:sp>
        <p:nvSpPr>
          <p:cNvPr id="9" name="Text 4"/>
          <p:cNvSpPr/>
          <p:nvPr/>
        </p:nvSpPr>
        <p:spPr>
          <a:xfrm>
            <a:off x="9078397" y="3195757"/>
            <a:ext cx="196000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8397" y="3738920"/>
            <a:ext cx="1028700" cy="10287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078397" y="5055394"/>
            <a:ext cx="196000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Bảo trì thiết bị</a:t>
            </a:r>
            <a:endParaRPr lang="en-US" sz="1900" b="1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8461" y="3615274"/>
            <a:ext cx="1028700" cy="1175623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1539657" y="4519493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14" name="Text 7"/>
          <p:cNvSpPr/>
          <p:nvPr/>
        </p:nvSpPr>
        <p:spPr>
          <a:xfrm>
            <a:off x="11539657" y="5054416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bảo hộ</a:t>
            </a:r>
            <a:endParaRPr lang="en-US" sz="1900" b="1" dirty="0"/>
          </a:p>
        </p:txBody>
      </p:sp>
      <p:sp>
        <p:nvSpPr>
          <p:cNvPr id="15" name="Shape 8"/>
          <p:cNvSpPr/>
          <p:nvPr/>
        </p:nvSpPr>
        <p:spPr>
          <a:xfrm>
            <a:off x="6365677" y="6001226"/>
            <a:ext cx="7384613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9"/>
          <p:cNvSpPr/>
          <p:nvPr/>
        </p:nvSpPr>
        <p:spPr>
          <a:xfrm>
            <a:off x="6613327" y="6156960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Quy trình an toàn</a:t>
            </a:r>
            <a:endParaRPr lang="en-US" sz="1900" dirty="0"/>
          </a:p>
        </p:txBody>
      </p:sp>
      <p:sp>
        <p:nvSpPr>
          <p:cNvPr id="17" name="Text 10"/>
          <p:cNvSpPr/>
          <p:nvPr/>
        </p:nvSpPr>
        <p:spPr>
          <a:xfrm>
            <a:off x="9078397" y="6156960"/>
            <a:ext cx="20853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Môi trường làm việc</a:t>
            </a:r>
            <a:endParaRPr lang="en-US" sz="1900" dirty="0"/>
          </a:p>
        </p:txBody>
      </p:sp>
      <p:sp>
        <p:nvSpPr>
          <p:cNvPr id="18" name="Text 11"/>
          <p:cNvSpPr/>
          <p:nvPr/>
        </p:nvSpPr>
        <p:spPr>
          <a:xfrm>
            <a:off x="11539657" y="6156960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Xử lý khẩn cấp</a:t>
            </a:r>
            <a:endParaRPr lang="en-US" sz="1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0623268-1FAC-CDA5-EA32-4BC0B84EC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9100" y="738783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72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Quy định chung</a:t>
            </a:r>
            <a:endParaRPr lang="en-US" sz="7200" dirty="0"/>
          </a:p>
        </p:txBody>
      </p:sp>
      <p:sp>
        <p:nvSpPr>
          <p:cNvPr id="3" name="Shape 1"/>
          <p:cNvSpPr/>
          <p:nvPr/>
        </p:nvSpPr>
        <p:spPr>
          <a:xfrm>
            <a:off x="864037" y="4978837"/>
            <a:ext cx="12902327" cy="30480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4" name="Shape 2"/>
          <p:cNvSpPr/>
          <p:nvPr/>
        </p:nvSpPr>
        <p:spPr>
          <a:xfrm>
            <a:off x="3355181" y="4114800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3154442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672465" y="2466856"/>
            <a:ext cx="5697974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Huấn luyện an toàn lao động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110853" y="3077766"/>
            <a:ext cx="451913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Tổ chức các khóa huấn luyện an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toàn</a:t>
            </a:r>
            <a:endParaRPr lang="en-US" sz="190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lao động định kỳ cho công nhân.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984915" y="4978837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9" name="Shape 7"/>
          <p:cNvSpPr/>
          <p:nvPr/>
        </p:nvSpPr>
        <p:spPr>
          <a:xfrm>
            <a:off x="5784175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4148495" y="6089809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 thiết bị</a:t>
            </a:r>
            <a:endParaRPr lang="en-US" sz="2900" dirty="0"/>
          </a:p>
        </p:txBody>
      </p:sp>
      <p:sp>
        <p:nvSpPr>
          <p:cNvPr id="11" name="Text 9"/>
          <p:cNvSpPr/>
          <p:nvPr/>
        </p:nvSpPr>
        <p:spPr>
          <a:xfrm>
            <a:off x="3740587" y="6700718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Thường xuyên kiểm tra và bảo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dưỡng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máy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móc, thiết bị sản xuất.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8614767" y="4114800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3" name="Shape 11"/>
          <p:cNvSpPr/>
          <p:nvPr/>
        </p:nvSpPr>
        <p:spPr>
          <a:xfrm>
            <a:off x="8414028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4" name="Text 12"/>
          <p:cNvSpPr/>
          <p:nvPr/>
        </p:nvSpPr>
        <p:spPr>
          <a:xfrm>
            <a:off x="6778347" y="2466856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Thiết bị bảo hộ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6370439" y="3077766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Cung cấp và đảm bảo sử dụng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đúng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các</a:t>
            </a:r>
            <a:endParaRPr lang="en-US" sz="1900" dirty="0">
              <a:solidFill>
                <a:srgbClr val="405449"/>
              </a:solidFill>
              <a:latin typeface="Times New Roman" panose="02020603050405020304" pitchFamily="18" charset="0"/>
              <a:ea typeface="Nobile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thiết bị bảo hộ cá nhân.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11244620" y="4978837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7" name="Shape 15"/>
          <p:cNvSpPr/>
          <p:nvPr/>
        </p:nvSpPr>
        <p:spPr>
          <a:xfrm>
            <a:off x="11043880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8" name="Text 16"/>
          <p:cNvSpPr/>
          <p:nvPr/>
        </p:nvSpPr>
        <p:spPr>
          <a:xfrm>
            <a:off x="9408200" y="6089809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9000292" y="6700718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không gian làm việc sạch sẽ, </a:t>
            </a:r>
          </a:p>
          <a:p>
            <a:pPr marL="0" indent="0" algn="ctr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thoáng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mát và đủ ánh sáng.</a:t>
            </a:r>
            <a:endParaRPr lang="en-US" sz="19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C6B271D-5BFA-3642-1117-255D95646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64037" y="894636"/>
            <a:ext cx="681656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66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tai nạn khẩn cấp</a:t>
            </a:r>
            <a:endParaRPr lang="en-US" sz="6600" dirty="0"/>
          </a:p>
        </p:txBody>
      </p:sp>
      <p:sp>
        <p:nvSpPr>
          <p:cNvPr id="5" name="Shape 1"/>
          <p:cNvSpPr/>
          <p:nvPr/>
        </p:nvSpPr>
        <p:spPr>
          <a:xfrm>
            <a:off x="879518" y="2642711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1064779" y="2735222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1681761" y="26427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Dừng hoạt động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681760" y="3007578"/>
            <a:ext cx="725122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Ngừng ngay lập tức hoạt động của máy móc khi xảy ra tai nạn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64037" y="4162544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1020723" y="4255056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1666280" y="416254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Sơ cứu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1666280" y="4518123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Thực hiện sơ cứu ban đầu và gọi cấp cứu nếu cần thiết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864037" y="5682376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1029891" y="5774888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5" name="Text 11"/>
          <p:cNvSpPr/>
          <p:nvPr/>
        </p:nvSpPr>
        <p:spPr>
          <a:xfrm>
            <a:off x="1666280" y="5682376"/>
            <a:ext cx="336351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Điều tra nguyên nhân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666279" y="6048838"/>
            <a:ext cx="768679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Xác định nguyên nhân tai nạn để có biện pháp khắc phục và phòng ngừa</a:t>
            </a:r>
            <a:endParaRPr lang="en-US" sz="19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69D689-E21F-208C-0EF9-10F9CF490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928" y="2339200"/>
            <a:ext cx="4357845" cy="435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E31798-5322-97B9-3D40-FCEF26B96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9100" y="908895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72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Tài liệu tham khảo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64037" y="2433161"/>
            <a:ext cx="6690122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Bài kiểm tra an toàn lao động nhóm 3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84039" y="2793980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3859989"/>
            <a:ext cx="562570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Bảng báo giá huấn luyện ATLD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884039" y="4279069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598914"/>
            <a:ext cx="459819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Tải về tài liệu (download)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64036" y="6061710"/>
            <a:ext cx="760672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chỉ nha khoa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997" y="2463998"/>
            <a:ext cx="5609868" cy="173616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163997" y="4477822"/>
            <a:ext cx="560986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AB0755B-B308-83DA-A4C1-C23FEDB26A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08747" y="7480042"/>
            <a:ext cx="2198755" cy="680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682</Words>
  <Application>Microsoft Office PowerPoint</Application>
  <PresentationFormat>Custom</PresentationFormat>
  <Paragraphs>116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2024-11-06T07:17:17Z</dcterms:created>
  <dcterms:modified xsi:type="dcterms:W3CDTF">2024-11-06T07:28:48Z</dcterms:modified>
</cp:coreProperties>
</file>