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cs-C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B7268E1E-0E44-426D-905E-8AD9B19D2182}" type="datetimeFigureOut">
              <a:rPr lang="cs-CZ" smtClean="0"/>
              <a:pPr/>
              <a:t>04.11.2024</a:t>
            </a:fld>
            <a:endParaRPr lang="cs-C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871B2431-D351-4C6E-A3CF-9DFAC0E3E05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ntoannamviet.com/tai-lieu-an-toan-lao-dong-san-xuat-may-loc-nuoc/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antoannamviet.com/bao-gia-huan-luyen-an-toan-lao-don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ntoannamviet.com/bai-kiem-tra-an-toan-lao-dong-nhom-3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406272" y="8576413"/>
            <a:ext cx="503188" cy="503188"/>
            <a:chOff x="0" y="0"/>
            <a:chExt cx="670917" cy="6709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0941" cy="670941"/>
            </a:xfrm>
            <a:custGeom>
              <a:avLst/>
              <a:gdLst/>
              <a:ahLst/>
              <a:cxnLst/>
              <a:rect l="l" t="t" r="r" b="b"/>
              <a:pathLst>
                <a:path w="670941" h="670941">
                  <a:moveTo>
                    <a:pt x="0" y="335407"/>
                  </a:moveTo>
                  <a:cubicBezTo>
                    <a:pt x="0" y="150241"/>
                    <a:pt x="150241" y="0"/>
                    <a:pt x="335407" y="0"/>
                  </a:cubicBezTo>
                  <a:cubicBezTo>
                    <a:pt x="337312" y="0"/>
                    <a:pt x="339217" y="889"/>
                    <a:pt x="340360" y="2413"/>
                  </a:cubicBezTo>
                  <a:lnTo>
                    <a:pt x="335407" y="6350"/>
                  </a:lnTo>
                  <a:lnTo>
                    <a:pt x="335407" y="0"/>
                  </a:lnTo>
                  <a:lnTo>
                    <a:pt x="335407" y="6350"/>
                  </a:lnTo>
                  <a:lnTo>
                    <a:pt x="335407" y="0"/>
                  </a:lnTo>
                  <a:cubicBezTo>
                    <a:pt x="520700" y="0"/>
                    <a:pt x="670941" y="150241"/>
                    <a:pt x="670941" y="335407"/>
                  </a:cubicBezTo>
                  <a:cubicBezTo>
                    <a:pt x="670941" y="337820"/>
                    <a:pt x="669544" y="339979"/>
                    <a:pt x="667385" y="341122"/>
                  </a:cubicBezTo>
                  <a:lnTo>
                    <a:pt x="664591" y="335407"/>
                  </a:lnTo>
                  <a:lnTo>
                    <a:pt x="670941" y="335407"/>
                  </a:lnTo>
                  <a:cubicBezTo>
                    <a:pt x="670941" y="520700"/>
                    <a:pt x="520700" y="670941"/>
                    <a:pt x="335407" y="670941"/>
                  </a:cubicBezTo>
                  <a:lnTo>
                    <a:pt x="335407" y="664591"/>
                  </a:lnTo>
                  <a:lnTo>
                    <a:pt x="335407" y="658241"/>
                  </a:lnTo>
                  <a:lnTo>
                    <a:pt x="335407" y="664591"/>
                  </a:lnTo>
                  <a:lnTo>
                    <a:pt x="335407" y="670941"/>
                  </a:lnTo>
                  <a:cubicBezTo>
                    <a:pt x="150241" y="670941"/>
                    <a:pt x="0" y="520700"/>
                    <a:pt x="0" y="335407"/>
                  </a:cubicBezTo>
                  <a:lnTo>
                    <a:pt x="6350" y="335407"/>
                  </a:lnTo>
                  <a:lnTo>
                    <a:pt x="0" y="335407"/>
                  </a:lnTo>
                  <a:moveTo>
                    <a:pt x="12700" y="335407"/>
                  </a:moveTo>
                  <a:lnTo>
                    <a:pt x="6350" y="335407"/>
                  </a:lnTo>
                  <a:lnTo>
                    <a:pt x="12700" y="335407"/>
                  </a:lnTo>
                  <a:cubicBezTo>
                    <a:pt x="12700" y="513715"/>
                    <a:pt x="157226" y="658241"/>
                    <a:pt x="335407" y="658241"/>
                  </a:cubicBezTo>
                  <a:cubicBezTo>
                    <a:pt x="338963" y="658241"/>
                    <a:pt x="341757" y="661035"/>
                    <a:pt x="341757" y="664591"/>
                  </a:cubicBezTo>
                  <a:cubicBezTo>
                    <a:pt x="341757" y="668147"/>
                    <a:pt x="338963" y="670941"/>
                    <a:pt x="335407" y="670941"/>
                  </a:cubicBezTo>
                  <a:cubicBezTo>
                    <a:pt x="331851" y="670941"/>
                    <a:pt x="329057" y="668147"/>
                    <a:pt x="329057" y="664591"/>
                  </a:cubicBezTo>
                  <a:cubicBezTo>
                    <a:pt x="329057" y="661035"/>
                    <a:pt x="331851" y="658241"/>
                    <a:pt x="335407" y="658241"/>
                  </a:cubicBezTo>
                  <a:cubicBezTo>
                    <a:pt x="513715" y="658241"/>
                    <a:pt x="658114" y="513715"/>
                    <a:pt x="658114" y="335534"/>
                  </a:cubicBezTo>
                  <a:cubicBezTo>
                    <a:pt x="658114" y="333121"/>
                    <a:pt x="659511" y="330962"/>
                    <a:pt x="661670" y="329819"/>
                  </a:cubicBezTo>
                  <a:lnTo>
                    <a:pt x="664464" y="335534"/>
                  </a:lnTo>
                  <a:lnTo>
                    <a:pt x="658114" y="335534"/>
                  </a:lnTo>
                  <a:cubicBezTo>
                    <a:pt x="658241" y="157226"/>
                    <a:pt x="513715" y="12700"/>
                    <a:pt x="335407" y="12700"/>
                  </a:cubicBezTo>
                  <a:cubicBezTo>
                    <a:pt x="333502" y="12700"/>
                    <a:pt x="331597" y="11811"/>
                    <a:pt x="330454" y="10287"/>
                  </a:cubicBezTo>
                  <a:lnTo>
                    <a:pt x="335407" y="6350"/>
                  </a:lnTo>
                  <a:lnTo>
                    <a:pt x="335407" y="12700"/>
                  </a:lnTo>
                  <a:cubicBezTo>
                    <a:pt x="157226" y="12700"/>
                    <a:pt x="12700" y="157226"/>
                    <a:pt x="12700" y="3354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Freeform 8" descr="preencoded.png"/>
          <p:cNvSpPr/>
          <p:nvPr/>
        </p:nvSpPr>
        <p:spPr>
          <a:xfrm>
            <a:off x="1420559" y="8590701"/>
            <a:ext cx="474612" cy="474612"/>
          </a:xfrm>
          <a:custGeom>
            <a:avLst/>
            <a:gdLst/>
            <a:ahLst/>
            <a:cxnLst/>
            <a:rect l="l" t="t" r="r" b="b"/>
            <a:pathLst>
              <a:path w="474612" h="474612">
                <a:moveTo>
                  <a:pt x="0" y="0"/>
                </a:moveTo>
                <a:lnTo>
                  <a:pt x="474613" y="0"/>
                </a:lnTo>
                <a:lnTo>
                  <a:pt x="474613" y="474612"/>
                </a:lnTo>
                <a:lnTo>
                  <a:pt x="0" y="4746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248087" y="2096331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9" y="0"/>
                </a:lnTo>
                <a:lnTo>
                  <a:pt x="63569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11034" y="1804808"/>
            <a:ext cx="10342309" cy="188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2"/>
              </a:lnSpc>
            </a:pP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Công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tác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an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khi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làm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việc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trong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nhà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máy</a:t>
            </a:r>
            <a:endParaRPr lang="en-US" sz="6062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11034" y="7137320"/>
            <a:ext cx="926990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Báo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này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cung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cấp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tổng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quan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về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tình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hình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tai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nạn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trong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sản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xuất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lọc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nước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trong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năm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2024.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58883" y="8478724"/>
            <a:ext cx="6974492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Bản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quyền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thuộc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An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Nam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Việt</a:t>
            </a:r>
            <a:endParaRPr lang="en-US" sz="3000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406272" y="3678239"/>
            <a:ext cx="11481840" cy="1010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5"/>
              </a:lnSpc>
            </a:pPr>
            <a:r>
              <a:rPr lang="en-US" sz="673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Sản</a:t>
            </a:r>
            <a:r>
              <a:rPr lang="en-US" sz="673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73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Xuất</a:t>
            </a:r>
            <a:r>
              <a:rPr lang="en-US" sz="673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73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Máy</a:t>
            </a:r>
            <a:r>
              <a:rPr lang="en-US" sz="673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73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Lọc</a:t>
            </a:r>
            <a:r>
              <a:rPr lang="en-US" sz="673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73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Nước</a:t>
            </a:r>
            <a:r>
              <a:rPr lang="en-US" sz="673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649660" y="2639083"/>
            <a:ext cx="5502224" cy="6619217"/>
          </a:xfrm>
          <a:custGeom>
            <a:avLst/>
            <a:gdLst/>
            <a:ahLst/>
            <a:cxnLst/>
            <a:rect l="l" t="t" r="r" b="b"/>
            <a:pathLst>
              <a:path w="5502224" h="6619217">
                <a:moveTo>
                  <a:pt x="0" y="0"/>
                </a:moveTo>
                <a:lnTo>
                  <a:pt x="5502224" y="0"/>
                </a:lnTo>
                <a:lnTo>
                  <a:pt x="5502224" y="6619217"/>
                </a:lnTo>
                <a:lnTo>
                  <a:pt x="0" y="6619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100582" y="4023819"/>
            <a:ext cx="9158718" cy="425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6132" lvl="1" indent="-363066" algn="l">
              <a:lnSpc>
                <a:spcPts val="4195"/>
              </a:lnSpc>
              <a:buFont typeface="Arial"/>
              <a:buChar char="•"/>
            </a:pPr>
            <a:r>
              <a:rPr lang="en-US" sz="33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 vụ tai nạn</a:t>
            </a:r>
          </a:p>
          <a:p>
            <a:pPr algn="l">
              <a:lnSpc>
                <a:spcPts val="4194"/>
              </a:lnSpc>
            </a:pPr>
            <a:r>
              <a:rPr lang="en-US" sz="33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3.201 vụ, giảm 7,09% so với cùng kỳ năm 2023</a:t>
            </a:r>
          </a:p>
          <a:p>
            <a:pPr algn="l">
              <a:lnSpc>
                <a:spcPts val="4195"/>
              </a:lnSpc>
            </a:pPr>
            <a:endParaRPr lang="en-US" sz="3363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26132" lvl="1" indent="-363066" algn="l">
              <a:lnSpc>
                <a:spcPts val="4195"/>
              </a:lnSpc>
              <a:buFont typeface="Arial"/>
              <a:buChar char="•"/>
            </a:pPr>
            <a:r>
              <a:rPr lang="en-US" sz="33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 người bị nạn</a:t>
            </a:r>
          </a:p>
          <a:p>
            <a:pPr algn="l">
              <a:lnSpc>
                <a:spcPts val="4194"/>
              </a:lnSpc>
            </a:pPr>
            <a:r>
              <a:rPr lang="en-US" sz="33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3.065 người, giảm 6,04% so với cùng kỳ năm 2023</a:t>
            </a:r>
          </a:p>
          <a:p>
            <a:pPr algn="l">
              <a:lnSpc>
                <a:spcPts val="4195"/>
              </a:lnSpc>
            </a:pPr>
            <a:endParaRPr lang="en-US" sz="3363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26132" lvl="1" indent="-363066" algn="l">
              <a:lnSpc>
                <a:spcPts val="4195"/>
              </a:lnSpc>
              <a:buFont typeface="Arial"/>
              <a:buChar char="•"/>
            </a:pPr>
            <a:r>
              <a:rPr lang="en-US" sz="33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 vụ chết người</a:t>
            </a:r>
          </a:p>
          <a:p>
            <a:pPr algn="l">
              <a:lnSpc>
                <a:spcPts val="4195"/>
              </a:lnSpc>
            </a:pPr>
            <a:r>
              <a:rPr lang="en-US" sz="33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320 vụ, giảm 7,25% so với cùng kỳ năm 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78336" y="823005"/>
            <a:ext cx="11480964" cy="1366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8"/>
              </a:lnSpc>
            </a:pPr>
            <a:r>
              <a:rPr lang="en-US" sz="4407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Tình</a:t>
            </a:r>
            <a:r>
              <a:rPr lang="en-US" sz="440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4407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hình</a:t>
            </a:r>
            <a:r>
              <a:rPr lang="en-US" sz="440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tai </a:t>
            </a:r>
            <a:r>
              <a:rPr lang="en-US" sz="4407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nạn</a:t>
            </a:r>
            <a:r>
              <a:rPr lang="en-US" sz="440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4407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440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4407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440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6 </a:t>
            </a:r>
            <a:r>
              <a:rPr lang="en-US" sz="4407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tháng</a:t>
            </a:r>
            <a:r>
              <a:rPr lang="en-US" sz="440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4407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đầu</a:t>
            </a:r>
            <a:r>
              <a:rPr lang="en-US" sz="440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4407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năm</a:t>
            </a:r>
            <a:r>
              <a:rPr lang="en-US" sz="440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2024</a:t>
            </a:r>
          </a:p>
        </p:txBody>
      </p:sp>
      <p:sp>
        <p:nvSpPr>
          <p:cNvPr id="9" name="Freeform 9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1420189" y="4032441"/>
            <a:ext cx="6086326" cy="4062710"/>
          </a:xfrm>
          <a:custGeom>
            <a:avLst/>
            <a:gdLst/>
            <a:ahLst/>
            <a:cxnLst/>
            <a:rect l="l" t="t" r="r" b="b"/>
            <a:pathLst>
              <a:path w="6086326" h="4062710">
                <a:moveTo>
                  <a:pt x="0" y="0"/>
                </a:moveTo>
                <a:lnTo>
                  <a:pt x="6086326" y="0"/>
                </a:lnTo>
                <a:lnTo>
                  <a:pt x="6086326" y="4062710"/>
                </a:lnTo>
                <a:lnTo>
                  <a:pt x="0" y="4062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" r="-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79595" y="1304925"/>
            <a:ext cx="14128811" cy="188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Một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số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vụ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tai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nạn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trong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</a:p>
          <a:p>
            <a:pPr algn="ctr">
              <a:lnSpc>
                <a:spcPts val="7562"/>
              </a:lnSpc>
            </a:pP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nhà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máy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sản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xuất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máy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lọc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nước</a:t>
            </a:r>
            <a:endParaRPr lang="en-US" sz="6062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4779512"/>
            <a:ext cx="926990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Tai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nạn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do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máy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móc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huấn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luyện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về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trình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tuân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thủ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tắt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trì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nhân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368849"/>
            <a:ext cx="926990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Tai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nạn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hóa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chất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kiến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thức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về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tính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chất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nguy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hiểm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tuân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thủ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trình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đầy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đủ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 rot="-5400000">
            <a:off x="1460867" y="4697653"/>
            <a:ext cx="2837193" cy="5758927"/>
          </a:xfrm>
          <a:custGeom>
            <a:avLst/>
            <a:gdLst/>
            <a:ahLst/>
            <a:cxnLst/>
            <a:rect l="l" t="t" r="r" b="b"/>
            <a:pathLst>
              <a:path w="2837193" h="5758927">
                <a:moveTo>
                  <a:pt x="0" y="0"/>
                </a:moveTo>
                <a:lnTo>
                  <a:pt x="2837193" y="0"/>
                </a:lnTo>
                <a:lnTo>
                  <a:pt x="2837193" y="5758928"/>
                </a:lnTo>
                <a:lnTo>
                  <a:pt x="0" y="5758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80046" y="1216784"/>
            <a:ext cx="16127909" cy="188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I. An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vệ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sinh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đối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với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</a:p>
          <a:p>
            <a:pPr algn="ctr">
              <a:lnSpc>
                <a:spcPts val="7562"/>
              </a:lnSpc>
            </a:pP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nhân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viên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cắt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,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dập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và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hàn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kim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loại</a:t>
            </a:r>
            <a:endParaRPr lang="en-US" sz="6062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34463" y="4060331"/>
            <a:ext cx="7687567" cy="44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Công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việc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cắt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,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dập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và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hàn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kim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loại</a:t>
            </a:r>
            <a:endParaRPr lang="en-US" sz="3000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34463" y="4736540"/>
            <a:ext cx="7687567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việc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cắt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dập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kim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loại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đòi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hỏi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chính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kỹ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thuật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vi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để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tạo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hình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phận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của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lọc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nước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34463" y="6832285"/>
            <a:ext cx="4391848" cy="44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Các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nguy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cơ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tai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nạn</a:t>
            </a:r>
            <a:endParaRPr lang="en-US" sz="3000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934463" y="7603959"/>
            <a:ext cx="7105029" cy="45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Tiếp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xúc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với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lưỡi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cắt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sắc</a:t>
            </a:r>
            <a:endParaRPr lang="en-US" sz="2375" dirty="0">
              <a:solidFill>
                <a:srgbClr val="333F7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934463" y="8205671"/>
            <a:ext cx="7105029" cy="45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Kẹt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dập</a:t>
            </a:r>
            <a:endParaRPr lang="en-US" sz="2375" dirty="0">
              <a:solidFill>
                <a:srgbClr val="333F7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934463" y="8807384"/>
            <a:ext cx="7105029" cy="45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bỏng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do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nhiệt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hàn</a:t>
            </a:r>
            <a:endParaRPr lang="en-US" sz="2375" dirty="0">
              <a:solidFill>
                <a:srgbClr val="333F7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1815762" y="882997"/>
            <a:ext cx="6086326" cy="8521005"/>
          </a:xfrm>
          <a:custGeom>
            <a:avLst/>
            <a:gdLst/>
            <a:ahLst/>
            <a:cxnLst/>
            <a:rect l="l" t="t" r="r" b="b"/>
            <a:pathLst>
              <a:path w="6086326" h="8521005">
                <a:moveTo>
                  <a:pt x="0" y="0"/>
                </a:moveTo>
                <a:lnTo>
                  <a:pt x="6086327" y="0"/>
                </a:lnTo>
                <a:lnTo>
                  <a:pt x="6086327" y="8521005"/>
                </a:lnTo>
                <a:lnTo>
                  <a:pt x="0" y="8521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" r="-30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80046" y="1304925"/>
            <a:ext cx="9269909" cy="2963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2"/>
              </a:lnSpc>
            </a:pP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II. An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vệ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sinh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đối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với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nhân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viên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đúc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và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gia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công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nhựa</a:t>
            </a:r>
            <a:endParaRPr lang="en-US" sz="6062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80046" y="5673030"/>
            <a:ext cx="9269909" cy="144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Công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việc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đúc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và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gia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công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nhựa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Để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sản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xuất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vỏ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phận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bằng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nhựa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lọc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nước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đòi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hỏi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kiểm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soát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chính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nhiệt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áp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suất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trình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vận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hành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0046" y="7262366"/>
            <a:ext cx="926990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Các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tai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nạn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có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thể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xảy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ra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Do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nhiệt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sử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dụng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đúng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hoặc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vận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hành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móc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1137614" y="3730683"/>
            <a:ext cx="6356958" cy="5704003"/>
          </a:xfrm>
          <a:custGeom>
            <a:avLst/>
            <a:gdLst/>
            <a:ahLst/>
            <a:cxnLst/>
            <a:rect l="l" t="t" r="r" b="b"/>
            <a:pathLst>
              <a:path w="6356958" h="5704003">
                <a:moveTo>
                  <a:pt x="0" y="0"/>
                </a:moveTo>
                <a:lnTo>
                  <a:pt x="6356958" y="0"/>
                </a:lnTo>
                <a:lnTo>
                  <a:pt x="6356958" y="5704003"/>
                </a:lnTo>
                <a:lnTo>
                  <a:pt x="0" y="5704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1447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80046" y="1251049"/>
            <a:ext cx="17207954" cy="188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III. An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vệ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sinh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đối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với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nhân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viên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</a:p>
          <a:p>
            <a:pPr algn="ctr">
              <a:lnSpc>
                <a:spcPts val="7562"/>
              </a:lnSpc>
            </a:pP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lắp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ráp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bộ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lọc</a:t>
            </a:r>
            <a:endParaRPr lang="en-US" sz="6062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92439" y="5048250"/>
            <a:ext cx="926990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Công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việc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lắp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ráp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bộ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lọc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Yêu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cầu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sự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chuẩn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kỹ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lưỡng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kỹ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năng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lắp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đặt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chính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lớp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vật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liệu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lọc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92439" y="6143774"/>
            <a:ext cx="926990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Các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tai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nạn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có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thể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xảy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ra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Do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tuân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thủ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trình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áp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lực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sản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xuất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92439" y="7239297"/>
            <a:ext cx="926990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Biện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pháp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phòng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tránh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Đào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tạo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chuẩn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kỹ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lưỡng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kiểm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định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kỳ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3493371" y="435731"/>
            <a:ext cx="11301259" cy="4646005"/>
          </a:xfrm>
          <a:custGeom>
            <a:avLst/>
            <a:gdLst/>
            <a:ahLst/>
            <a:cxnLst/>
            <a:rect l="l" t="t" r="r" b="b"/>
            <a:pathLst>
              <a:path w="11301259" h="4646005">
                <a:moveTo>
                  <a:pt x="0" y="0"/>
                </a:moveTo>
                <a:lnTo>
                  <a:pt x="11301259" y="0"/>
                </a:lnTo>
                <a:lnTo>
                  <a:pt x="11301259" y="4646005"/>
                </a:lnTo>
                <a:lnTo>
                  <a:pt x="0" y="4646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682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80046" y="5357103"/>
            <a:ext cx="16127909" cy="188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IV. An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vệ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sinh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cho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nhân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viên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</a:p>
          <a:p>
            <a:pPr algn="ctr">
              <a:lnSpc>
                <a:spcPts val="7562"/>
              </a:lnSpc>
            </a:pP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lắp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ráp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vỏ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máy</a:t>
            </a:r>
            <a:endParaRPr lang="en-US" sz="6062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31391" y="7893645"/>
            <a:ext cx="1612790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Công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việc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lắp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ráp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vỏ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yêu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cầu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chính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kỹ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năng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chuyên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môn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từ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chuẩn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phận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đến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kiểm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kỹ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thuật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sau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lắp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ráp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31391" y="8989170"/>
            <a:ext cx="16127909" cy="452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80" lvl="1" indent="-179090" algn="l">
              <a:lnSpc>
                <a:spcPts val="3875"/>
              </a:lnSpc>
              <a:buFont typeface="Arial"/>
              <a:buChar char="•"/>
            </a:pP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Các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tai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nạn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có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thể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xảy</a:t>
            </a:r>
            <a:r>
              <a:rPr lang="en-US" sz="237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37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ra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do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sử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dụng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đúng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tập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trung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áp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lực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sản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xuất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1028700" y="4670992"/>
            <a:ext cx="6167884" cy="4111972"/>
          </a:xfrm>
          <a:custGeom>
            <a:avLst/>
            <a:gdLst/>
            <a:ahLst/>
            <a:cxnLst/>
            <a:rect l="l" t="t" r="r" b="b"/>
            <a:pathLst>
              <a:path w="6167884" h="4111972">
                <a:moveTo>
                  <a:pt x="0" y="0"/>
                </a:moveTo>
                <a:lnTo>
                  <a:pt x="6167884" y="0"/>
                </a:lnTo>
                <a:lnTo>
                  <a:pt x="6167884" y="4111972"/>
                </a:lnTo>
                <a:lnTo>
                  <a:pt x="0" y="4111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18019" y="1765747"/>
            <a:ext cx="15803788" cy="166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</a:pP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V. An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vệ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sinh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đối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với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nhân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viên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lắp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ráp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các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bộ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phận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điện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tử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và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hệ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thống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điều</a:t>
            </a:r>
            <a:r>
              <a:rPr lang="en-US" sz="5374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374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khiển</a:t>
            </a:r>
            <a:endParaRPr lang="en-US" sz="5374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824192" y="4729482"/>
            <a:ext cx="9497615" cy="82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0477" lvl="1" indent="-160238" algn="l">
              <a:lnSpc>
                <a:spcPts val="3437"/>
              </a:lnSpc>
              <a:buFont typeface="Arial"/>
              <a:buChar char="•"/>
            </a:pP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Công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việc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yêu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cầu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kỹ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năng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chính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xác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cao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để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đảm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thành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phần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điện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tử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hoạt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động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ổn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định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24192" y="5709514"/>
            <a:ext cx="9497615" cy="39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0477" lvl="1" indent="-160238" algn="l">
              <a:lnSpc>
                <a:spcPts val="3437"/>
              </a:lnSpc>
              <a:buFont typeface="Arial"/>
              <a:buChar char="•"/>
            </a:pP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Các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tai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nạn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có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thể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xảy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ra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do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điện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giật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lắp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đặt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sai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môi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trường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24192" y="6689548"/>
            <a:ext cx="9497615" cy="39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0477" lvl="1" indent="-160238" algn="l">
              <a:lnSpc>
                <a:spcPts val="3437"/>
              </a:lnSpc>
              <a:buFont typeface="Arial"/>
              <a:buChar char="•"/>
            </a:pP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Nguyên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nhân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chính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là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thiếu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kiến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thức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sự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cẩn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thận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biện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pháp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24192" y="7669580"/>
            <a:ext cx="9497615" cy="82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0477" lvl="1" indent="-160238" algn="l">
              <a:lnSpc>
                <a:spcPts val="3437"/>
              </a:lnSpc>
              <a:buFont typeface="Arial"/>
              <a:buChar char="•"/>
            </a:pP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Cần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đào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tạo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quy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trình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sử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dụng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thiết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bị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bảo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125" b="1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hộ</a:t>
            </a:r>
            <a:r>
              <a:rPr lang="en-US" sz="2125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duy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trì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môi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trường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làm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việc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12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12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1287852" y="3270559"/>
            <a:ext cx="5360570" cy="5360570"/>
          </a:xfrm>
          <a:custGeom>
            <a:avLst/>
            <a:gdLst/>
            <a:ahLst/>
            <a:cxnLst/>
            <a:rect l="l" t="t" r="r" b="b"/>
            <a:pathLst>
              <a:path w="5360570" h="5360570">
                <a:moveTo>
                  <a:pt x="0" y="0"/>
                </a:moveTo>
                <a:lnTo>
                  <a:pt x="5360570" y="0"/>
                </a:lnTo>
                <a:lnTo>
                  <a:pt x="5360570" y="5360570"/>
                </a:lnTo>
                <a:lnTo>
                  <a:pt x="0" y="53605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82712" y="638770"/>
            <a:ext cx="16322576" cy="171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4"/>
              </a:lnSpc>
            </a:pP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VI. An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vệ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sinh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đối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với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nhân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viên</a:t>
            </a:r>
            <a:r>
              <a:rPr lang="en-US" sz="5499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</a:p>
          <a:p>
            <a:pPr algn="ctr">
              <a:lnSpc>
                <a:spcPts val="6875"/>
              </a:lnSpc>
            </a:pP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kiểm</a:t>
            </a:r>
            <a:r>
              <a:rPr lang="en-US" sz="55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tra</a:t>
            </a:r>
            <a:r>
              <a:rPr lang="en-US" sz="55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chất</a:t>
            </a:r>
            <a:r>
              <a:rPr lang="en-US" sz="55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lượng</a:t>
            </a:r>
            <a:r>
              <a:rPr lang="en-US" sz="55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máy</a:t>
            </a:r>
            <a:r>
              <a:rPr lang="en-US" sz="55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lọc</a:t>
            </a:r>
            <a:r>
              <a:rPr lang="en-US" sz="55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nước</a:t>
            </a:r>
            <a:r>
              <a:rPr lang="en-US" sz="55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thành</a:t>
            </a:r>
            <a:r>
              <a:rPr lang="en-US" sz="55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55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phẩm</a:t>
            </a:r>
            <a:endParaRPr lang="en-US" sz="5500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82712" y="4383807"/>
            <a:ext cx="7818835" cy="130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Công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việc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kiểm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chất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lượng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lọc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nước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thành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phẩm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yêu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cầu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kỹ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năng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quy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trình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nghiêm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ngặt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để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đảm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sản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phẩm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đạt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tiêu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chuẩn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225796"/>
            <a:ext cx="7818835" cy="851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tai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nạn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có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thể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xảy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ra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do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sử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dụng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thiết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đúng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cách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điện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giật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xử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lý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bộ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phận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lớn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18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nặng</a:t>
            </a:r>
            <a:r>
              <a:rPr lang="en-US" sz="218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286375" y="780604"/>
            <a:ext cx="7715250" cy="913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2"/>
              </a:lnSpc>
            </a:pP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Quy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định</a:t>
            </a:r>
            <a:r>
              <a:rPr lang="en-US" sz="6062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62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chung</a:t>
            </a:r>
            <a:endParaRPr lang="en-US" sz="6062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80046" y="6223546"/>
            <a:ext cx="16127909" cy="38100"/>
            <a:chOff x="0" y="0"/>
            <a:chExt cx="21503878" cy="50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03894" cy="50800"/>
            </a:xfrm>
            <a:custGeom>
              <a:avLst/>
              <a:gdLst/>
              <a:ahLst/>
              <a:cxnLst/>
              <a:rect l="l" t="t" r="r" b="b"/>
              <a:pathLst>
                <a:path w="21503894" h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21478494" y="0"/>
                  </a:lnTo>
                  <a:cubicBezTo>
                    <a:pt x="21492463" y="0"/>
                    <a:pt x="21503894" y="11430"/>
                    <a:pt x="21503894" y="25400"/>
                  </a:cubicBezTo>
                  <a:cubicBezTo>
                    <a:pt x="21503894" y="39370"/>
                    <a:pt x="21492463" y="50800"/>
                    <a:pt x="21478494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4193976" y="5143500"/>
            <a:ext cx="38100" cy="1080046"/>
            <a:chOff x="0" y="0"/>
            <a:chExt cx="50800" cy="14400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800" cy="1440053"/>
            </a:xfrm>
            <a:custGeom>
              <a:avLst/>
              <a:gdLst/>
              <a:ahLst/>
              <a:cxnLst/>
              <a:rect l="l" t="t" r="r" b="b"/>
              <a:pathLst>
                <a:path w="50800" h="1440053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1414653"/>
                  </a:lnTo>
                  <a:cubicBezTo>
                    <a:pt x="50800" y="1428623"/>
                    <a:pt x="39370" y="1440053"/>
                    <a:pt x="25400" y="1440053"/>
                  </a:cubicBezTo>
                  <a:cubicBezTo>
                    <a:pt x="11430" y="1440053"/>
                    <a:pt x="0" y="1428623"/>
                    <a:pt x="0" y="1414653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3933528" y="5944046"/>
            <a:ext cx="558999" cy="558999"/>
            <a:chOff x="0" y="0"/>
            <a:chExt cx="745332" cy="745332"/>
          </a:xfrm>
        </p:grpSpPr>
        <p:sp>
          <p:nvSpPr>
            <p:cNvPr id="12" name="Freeform 12"/>
            <p:cNvSpPr/>
            <p:nvPr/>
          </p:nvSpPr>
          <p:spPr>
            <a:xfrm>
              <a:off x="12700" y="12700"/>
              <a:ext cx="719963" cy="719963"/>
            </a:xfrm>
            <a:custGeom>
              <a:avLst/>
              <a:gdLst/>
              <a:ahLst/>
              <a:cxnLst/>
              <a:rect l="l" t="t" r="r" b="b"/>
              <a:pathLst>
                <a:path w="719963" h="719963">
                  <a:moveTo>
                    <a:pt x="0" y="172847"/>
                  </a:moveTo>
                  <a:cubicBezTo>
                    <a:pt x="0" y="77343"/>
                    <a:pt x="77343" y="0"/>
                    <a:pt x="172847" y="0"/>
                  </a:cubicBezTo>
                  <a:lnTo>
                    <a:pt x="547116" y="0"/>
                  </a:lnTo>
                  <a:cubicBezTo>
                    <a:pt x="642620" y="0"/>
                    <a:pt x="719963" y="77343"/>
                    <a:pt x="719963" y="172847"/>
                  </a:cubicBezTo>
                  <a:lnTo>
                    <a:pt x="719963" y="547116"/>
                  </a:lnTo>
                  <a:cubicBezTo>
                    <a:pt x="719963" y="642620"/>
                    <a:pt x="642620" y="719963"/>
                    <a:pt x="547116" y="719963"/>
                  </a:cubicBezTo>
                  <a:lnTo>
                    <a:pt x="172847" y="719963"/>
                  </a:lnTo>
                  <a:cubicBezTo>
                    <a:pt x="77343" y="719963"/>
                    <a:pt x="0" y="642620"/>
                    <a:pt x="0" y="54711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745363" cy="745363"/>
            </a:xfrm>
            <a:custGeom>
              <a:avLst/>
              <a:gdLst/>
              <a:ahLst/>
              <a:cxnLst/>
              <a:rect l="l" t="t" r="r" b="b"/>
              <a:pathLst>
                <a:path w="745363" h="745363">
                  <a:moveTo>
                    <a:pt x="0" y="185547"/>
                  </a:moveTo>
                  <a:cubicBezTo>
                    <a:pt x="0" y="83058"/>
                    <a:pt x="83058" y="0"/>
                    <a:pt x="185547" y="0"/>
                  </a:cubicBezTo>
                  <a:lnTo>
                    <a:pt x="559816" y="0"/>
                  </a:lnTo>
                  <a:lnTo>
                    <a:pt x="559816" y="12700"/>
                  </a:lnTo>
                  <a:lnTo>
                    <a:pt x="559816" y="0"/>
                  </a:lnTo>
                  <a:lnTo>
                    <a:pt x="559816" y="12700"/>
                  </a:lnTo>
                  <a:lnTo>
                    <a:pt x="559816" y="0"/>
                  </a:lnTo>
                  <a:cubicBezTo>
                    <a:pt x="662305" y="0"/>
                    <a:pt x="745363" y="83058"/>
                    <a:pt x="745363" y="185547"/>
                  </a:cubicBezTo>
                  <a:lnTo>
                    <a:pt x="745363" y="559816"/>
                  </a:lnTo>
                  <a:lnTo>
                    <a:pt x="732663" y="559816"/>
                  </a:lnTo>
                  <a:lnTo>
                    <a:pt x="745363" y="559816"/>
                  </a:lnTo>
                  <a:cubicBezTo>
                    <a:pt x="745363" y="662305"/>
                    <a:pt x="662305" y="745363"/>
                    <a:pt x="559816" y="745363"/>
                  </a:cubicBezTo>
                  <a:lnTo>
                    <a:pt x="559816" y="732663"/>
                  </a:lnTo>
                  <a:lnTo>
                    <a:pt x="559816" y="745363"/>
                  </a:lnTo>
                  <a:lnTo>
                    <a:pt x="185547" y="745363"/>
                  </a:lnTo>
                  <a:lnTo>
                    <a:pt x="185547" y="732663"/>
                  </a:lnTo>
                  <a:lnTo>
                    <a:pt x="185547" y="745363"/>
                  </a:lnTo>
                  <a:cubicBezTo>
                    <a:pt x="83058" y="745363"/>
                    <a:pt x="0" y="662305"/>
                    <a:pt x="0" y="559816"/>
                  </a:cubicBezTo>
                  <a:lnTo>
                    <a:pt x="0" y="185547"/>
                  </a:lnTo>
                  <a:lnTo>
                    <a:pt x="12700" y="185547"/>
                  </a:lnTo>
                  <a:lnTo>
                    <a:pt x="0" y="185547"/>
                  </a:lnTo>
                  <a:moveTo>
                    <a:pt x="25400" y="185547"/>
                  </a:moveTo>
                  <a:lnTo>
                    <a:pt x="25400" y="559816"/>
                  </a:lnTo>
                  <a:lnTo>
                    <a:pt x="12700" y="559816"/>
                  </a:lnTo>
                  <a:lnTo>
                    <a:pt x="25400" y="559816"/>
                  </a:lnTo>
                  <a:cubicBezTo>
                    <a:pt x="25400" y="648208"/>
                    <a:pt x="97028" y="719963"/>
                    <a:pt x="185547" y="719963"/>
                  </a:cubicBezTo>
                  <a:lnTo>
                    <a:pt x="559816" y="719963"/>
                  </a:lnTo>
                  <a:cubicBezTo>
                    <a:pt x="648208" y="719963"/>
                    <a:pt x="719963" y="648335"/>
                    <a:pt x="719963" y="559816"/>
                  </a:cubicBezTo>
                  <a:lnTo>
                    <a:pt x="719963" y="185547"/>
                  </a:lnTo>
                  <a:lnTo>
                    <a:pt x="732663" y="185547"/>
                  </a:lnTo>
                  <a:lnTo>
                    <a:pt x="719963" y="185547"/>
                  </a:lnTo>
                  <a:cubicBezTo>
                    <a:pt x="719963" y="97028"/>
                    <a:pt x="648208" y="25400"/>
                    <a:pt x="559816" y="25400"/>
                  </a:cubicBezTo>
                  <a:lnTo>
                    <a:pt x="185547" y="25400"/>
                  </a:lnTo>
                  <a:lnTo>
                    <a:pt x="185547" y="12700"/>
                  </a:lnTo>
                  <a:lnTo>
                    <a:pt x="185547" y="25400"/>
                  </a:lnTo>
                  <a:cubicBezTo>
                    <a:pt x="97028" y="25400"/>
                    <a:pt x="25400" y="97028"/>
                    <a:pt x="25400" y="185547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388566" y="2419350"/>
            <a:ext cx="5648920" cy="1118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Huấn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luyện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an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endParaRPr lang="en-US" sz="3625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88566" y="3751957"/>
            <a:ext cx="5648920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5"/>
              </a:lnSpc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Tổ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chức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khóa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huấn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luyện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an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toàn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định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kỳ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nhân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481144" y="6223546"/>
            <a:ext cx="38100" cy="1080046"/>
            <a:chOff x="0" y="0"/>
            <a:chExt cx="50800" cy="144006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0800" cy="1440053"/>
            </a:xfrm>
            <a:custGeom>
              <a:avLst/>
              <a:gdLst/>
              <a:ahLst/>
              <a:cxnLst/>
              <a:rect l="l" t="t" r="r" b="b"/>
              <a:pathLst>
                <a:path w="50800" h="1440053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1414653"/>
                  </a:lnTo>
                  <a:cubicBezTo>
                    <a:pt x="50800" y="1428623"/>
                    <a:pt x="39370" y="1440053"/>
                    <a:pt x="25400" y="1440053"/>
                  </a:cubicBezTo>
                  <a:cubicBezTo>
                    <a:pt x="11430" y="1440053"/>
                    <a:pt x="0" y="1428623"/>
                    <a:pt x="0" y="1414653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7220694" y="5944046"/>
            <a:ext cx="558999" cy="558999"/>
            <a:chOff x="0" y="0"/>
            <a:chExt cx="745332" cy="745332"/>
          </a:xfrm>
        </p:grpSpPr>
        <p:sp>
          <p:nvSpPr>
            <p:cNvPr id="19" name="Freeform 19"/>
            <p:cNvSpPr/>
            <p:nvPr/>
          </p:nvSpPr>
          <p:spPr>
            <a:xfrm>
              <a:off x="12700" y="12700"/>
              <a:ext cx="719963" cy="719963"/>
            </a:xfrm>
            <a:custGeom>
              <a:avLst/>
              <a:gdLst/>
              <a:ahLst/>
              <a:cxnLst/>
              <a:rect l="l" t="t" r="r" b="b"/>
              <a:pathLst>
                <a:path w="719963" h="719963">
                  <a:moveTo>
                    <a:pt x="0" y="172847"/>
                  </a:moveTo>
                  <a:cubicBezTo>
                    <a:pt x="0" y="77343"/>
                    <a:pt x="77343" y="0"/>
                    <a:pt x="172847" y="0"/>
                  </a:cubicBezTo>
                  <a:lnTo>
                    <a:pt x="547116" y="0"/>
                  </a:lnTo>
                  <a:cubicBezTo>
                    <a:pt x="642620" y="0"/>
                    <a:pt x="719963" y="77343"/>
                    <a:pt x="719963" y="172847"/>
                  </a:cubicBezTo>
                  <a:lnTo>
                    <a:pt x="719963" y="547116"/>
                  </a:lnTo>
                  <a:cubicBezTo>
                    <a:pt x="719963" y="642620"/>
                    <a:pt x="642620" y="719963"/>
                    <a:pt x="547116" y="719963"/>
                  </a:cubicBezTo>
                  <a:lnTo>
                    <a:pt x="172847" y="719963"/>
                  </a:lnTo>
                  <a:cubicBezTo>
                    <a:pt x="77343" y="719963"/>
                    <a:pt x="0" y="642620"/>
                    <a:pt x="0" y="54711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745363" cy="745363"/>
            </a:xfrm>
            <a:custGeom>
              <a:avLst/>
              <a:gdLst/>
              <a:ahLst/>
              <a:cxnLst/>
              <a:rect l="l" t="t" r="r" b="b"/>
              <a:pathLst>
                <a:path w="745363" h="745363">
                  <a:moveTo>
                    <a:pt x="0" y="185547"/>
                  </a:moveTo>
                  <a:cubicBezTo>
                    <a:pt x="0" y="83058"/>
                    <a:pt x="83058" y="0"/>
                    <a:pt x="185547" y="0"/>
                  </a:cubicBezTo>
                  <a:lnTo>
                    <a:pt x="559816" y="0"/>
                  </a:lnTo>
                  <a:lnTo>
                    <a:pt x="559816" y="12700"/>
                  </a:lnTo>
                  <a:lnTo>
                    <a:pt x="559816" y="0"/>
                  </a:lnTo>
                  <a:lnTo>
                    <a:pt x="559816" y="12700"/>
                  </a:lnTo>
                  <a:lnTo>
                    <a:pt x="559816" y="0"/>
                  </a:lnTo>
                  <a:cubicBezTo>
                    <a:pt x="662305" y="0"/>
                    <a:pt x="745363" y="83058"/>
                    <a:pt x="745363" y="185547"/>
                  </a:cubicBezTo>
                  <a:lnTo>
                    <a:pt x="745363" y="559816"/>
                  </a:lnTo>
                  <a:lnTo>
                    <a:pt x="732663" y="559816"/>
                  </a:lnTo>
                  <a:lnTo>
                    <a:pt x="745363" y="559816"/>
                  </a:lnTo>
                  <a:cubicBezTo>
                    <a:pt x="745363" y="662305"/>
                    <a:pt x="662305" y="745363"/>
                    <a:pt x="559816" y="745363"/>
                  </a:cubicBezTo>
                  <a:lnTo>
                    <a:pt x="559816" y="732663"/>
                  </a:lnTo>
                  <a:lnTo>
                    <a:pt x="559816" y="745363"/>
                  </a:lnTo>
                  <a:lnTo>
                    <a:pt x="185547" y="745363"/>
                  </a:lnTo>
                  <a:lnTo>
                    <a:pt x="185547" y="732663"/>
                  </a:lnTo>
                  <a:lnTo>
                    <a:pt x="185547" y="745363"/>
                  </a:lnTo>
                  <a:cubicBezTo>
                    <a:pt x="83058" y="745363"/>
                    <a:pt x="0" y="662305"/>
                    <a:pt x="0" y="559816"/>
                  </a:cubicBezTo>
                  <a:lnTo>
                    <a:pt x="0" y="185547"/>
                  </a:lnTo>
                  <a:lnTo>
                    <a:pt x="12700" y="185547"/>
                  </a:lnTo>
                  <a:lnTo>
                    <a:pt x="0" y="185547"/>
                  </a:lnTo>
                  <a:moveTo>
                    <a:pt x="25400" y="185547"/>
                  </a:moveTo>
                  <a:lnTo>
                    <a:pt x="25400" y="559816"/>
                  </a:lnTo>
                  <a:lnTo>
                    <a:pt x="12700" y="559816"/>
                  </a:lnTo>
                  <a:lnTo>
                    <a:pt x="25400" y="559816"/>
                  </a:lnTo>
                  <a:cubicBezTo>
                    <a:pt x="25400" y="648208"/>
                    <a:pt x="97028" y="719963"/>
                    <a:pt x="185547" y="719963"/>
                  </a:cubicBezTo>
                  <a:lnTo>
                    <a:pt x="559816" y="719963"/>
                  </a:lnTo>
                  <a:cubicBezTo>
                    <a:pt x="648208" y="719963"/>
                    <a:pt x="719963" y="648335"/>
                    <a:pt x="719963" y="559816"/>
                  </a:cubicBezTo>
                  <a:lnTo>
                    <a:pt x="719963" y="185547"/>
                  </a:lnTo>
                  <a:lnTo>
                    <a:pt x="732663" y="185547"/>
                  </a:lnTo>
                  <a:lnTo>
                    <a:pt x="719963" y="185547"/>
                  </a:lnTo>
                  <a:cubicBezTo>
                    <a:pt x="719963" y="97028"/>
                    <a:pt x="648208" y="25400"/>
                    <a:pt x="559816" y="25400"/>
                  </a:cubicBezTo>
                  <a:lnTo>
                    <a:pt x="185547" y="25400"/>
                  </a:lnTo>
                  <a:lnTo>
                    <a:pt x="185547" y="12700"/>
                  </a:lnTo>
                  <a:lnTo>
                    <a:pt x="185547" y="25400"/>
                  </a:lnTo>
                  <a:cubicBezTo>
                    <a:pt x="97028" y="25400"/>
                    <a:pt x="25400" y="97028"/>
                    <a:pt x="25400" y="185547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5185619" y="7526536"/>
            <a:ext cx="4629150" cy="54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Bảo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trì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thiết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bị</a:t>
            </a:r>
            <a:endParaRPr lang="en-US" sz="3625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675734" y="8280647"/>
            <a:ext cx="564906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5"/>
              </a:lnSpc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Thường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xuyên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kiểm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dưỡng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móc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sản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xuất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768459" y="5143500"/>
            <a:ext cx="38100" cy="1080046"/>
            <a:chOff x="0" y="0"/>
            <a:chExt cx="50800" cy="144006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0800" cy="1440053"/>
            </a:xfrm>
            <a:custGeom>
              <a:avLst/>
              <a:gdLst/>
              <a:ahLst/>
              <a:cxnLst/>
              <a:rect l="l" t="t" r="r" b="b"/>
              <a:pathLst>
                <a:path w="50800" h="1440053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1414653"/>
                  </a:lnTo>
                  <a:cubicBezTo>
                    <a:pt x="50800" y="1428623"/>
                    <a:pt x="39370" y="1440053"/>
                    <a:pt x="25400" y="1440053"/>
                  </a:cubicBezTo>
                  <a:cubicBezTo>
                    <a:pt x="11430" y="1440053"/>
                    <a:pt x="0" y="1428623"/>
                    <a:pt x="0" y="1414653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0508010" y="5944046"/>
            <a:ext cx="558999" cy="558999"/>
            <a:chOff x="0" y="0"/>
            <a:chExt cx="745332" cy="745332"/>
          </a:xfrm>
        </p:grpSpPr>
        <p:sp>
          <p:nvSpPr>
            <p:cNvPr id="26" name="Freeform 26"/>
            <p:cNvSpPr/>
            <p:nvPr/>
          </p:nvSpPr>
          <p:spPr>
            <a:xfrm>
              <a:off x="12700" y="12700"/>
              <a:ext cx="719963" cy="719963"/>
            </a:xfrm>
            <a:custGeom>
              <a:avLst/>
              <a:gdLst/>
              <a:ahLst/>
              <a:cxnLst/>
              <a:rect l="l" t="t" r="r" b="b"/>
              <a:pathLst>
                <a:path w="719963" h="719963">
                  <a:moveTo>
                    <a:pt x="0" y="172847"/>
                  </a:moveTo>
                  <a:cubicBezTo>
                    <a:pt x="0" y="77343"/>
                    <a:pt x="77343" y="0"/>
                    <a:pt x="172847" y="0"/>
                  </a:cubicBezTo>
                  <a:lnTo>
                    <a:pt x="547116" y="0"/>
                  </a:lnTo>
                  <a:cubicBezTo>
                    <a:pt x="642620" y="0"/>
                    <a:pt x="719963" y="77343"/>
                    <a:pt x="719963" y="172847"/>
                  </a:cubicBezTo>
                  <a:lnTo>
                    <a:pt x="719963" y="547116"/>
                  </a:lnTo>
                  <a:cubicBezTo>
                    <a:pt x="719963" y="642620"/>
                    <a:pt x="642620" y="719963"/>
                    <a:pt x="547116" y="719963"/>
                  </a:cubicBezTo>
                  <a:lnTo>
                    <a:pt x="172847" y="719963"/>
                  </a:lnTo>
                  <a:cubicBezTo>
                    <a:pt x="77343" y="719963"/>
                    <a:pt x="0" y="642620"/>
                    <a:pt x="0" y="54711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0" y="0"/>
              <a:ext cx="745363" cy="745363"/>
            </a:xfrm>
            <a:custGeom>
              <a:avLst/>
              <a:gdLst/>
              <a:ahLst/>
              <a:cxnLst/>
              <a:rect l="l" t="t" r="r" b="b"/>
              <a:pathLst>
                <a:path w="745363" h="745363">
                  <a:moveTo>
                    <a:pt x="0" y="185547"/>
                  </a:moveTo>
                  <a:cubicBezTo>
                    <a:pt x="0" y="83058"/>
                    <a:pt x="83058" y="0"/>
                    <a:pt x="185547" y="0"/>
                  </a:cubicBezTo>
                  <a:lnTo>
                    <a:pt x="559816" y="0"/>
                  </a:lnTo>
                  <a:lnTo>
                    <a:pt x="559816" y="12700"/>
                  </a:lnTo>
                  <a:lnTo>
                    <a:pt x="559816" y="0"/>
                  </a:lnTo>
                  <a:lnTo>
                    <a:pt x="559816" y="12700"/>
                  </a:lnTo>
                  <a:lnTo>
                    <a:pt x="559816" y="0"/>
                  </a:lnTo>
                  <a:cubicBezTo>
                    <a:pt x="662305" y="0"/>
                    <a:pt x="745363" y="83058"/>
                    <a:pt x="745363" y="185547"/>
                  </a:cubicBezTo>
                  <a:lnTo>
                    <a:pt x="745363" y="559816"/>
                  </a:lnTo>
                  <a:lnTo>
                    <a:pt x="732663" y="559816"/>
                  </a:lnTo>
                  <a:lnTo>
                    <a:pt x="745363" y="559816"/>
                  </a:lnTo>
                  <a:cubicBezTo>
                    <a:pt x="745363" y="662305"/>
                    <a:pt x="662305" y="745363"/>
                    <a:pt x="559816" y="745363"/>
                  </a:cubicBezTo>
                  <a:lnTo>
                    <a:pt x="559816" y="732663"/>
                  </a:lnTo>
                  <a:lnTo>
                    <a:pt x="559816" y="745363"/>
                  </a:lnTo>
                  <a:lnTo>
                    <a:pt x="185547" y="745363"/>
                  </a:lnTo>
                  <a:lnTo>
                    <a:pt x="185547" y="732663"/>
                  </a:lnTo>
                  <a:lnTo>
                    <a:pt x="185547" y="745363"/>
                  </a:lnTo>
                  <a:cubicBezTo>
                    <a:pt x="83058" y="745363"/>
                    <a:pt x="0" y="662305"/>
                    <a:pt x="0" y="559816"/>
                  </a:cubicBezTo>
                  <a:lnTo>
                    <a:pt x="0" y="185547"/>
                  </a:lnTo>
                  <a:lnTo>
                    <a:pt x="12700" y="185547"/>
                  </a:lnTo>
                  <a:lnTo>
                    <a:pt x="0" y="185547"/>
                  </a:lnTo>
                  <a:moveTo>
                    <a:pt x="25400" y="185547"/>
                  </a:moveTo>
                  <a:lnTo>
                    <a:pt x="25400" y="559816"/>
                  </a:lnTo>
                  <a:lnTo>
                    <a:pt x="12700" y="559816"/>
                  </a:lnTo>
                  <a:lnTo>
                    <a:pt x="25400" y="559816"/>
                  </a:lnTo>
                  <a:cubicBezTo>
                    <a:pt x="25400" y="648208"/>
                    <a:pt x="97028" y="719963"/>
                    <a:pt x="185547" y="719963"/>
                  </a:cubicBezTo>
                  <a:lnTo>
                    <a:pt x="559816" y="719963"/>
                  </a:lnTo>
                  <a:cubicBezTo>
                    <a:pt x="648208" y="719963"/>
                    <a:pt x="719963" y="648335"/>
                    <a:pt x="719963" y="559816"/>
                  </a:cubicBezTo>
                  <a:lnTo>
                    <a:pt x="719963" y="185547"/>
                  </a:lnTo>
                  <a:lnTo>
                    <a:pt x="732663" y="185547"/>
                  </a:lnTo>
                  <a:lnTo>
                    <a:pt x="719963" y="185547"/>
                  </a:lnTo>
                  <a:cubicBezTo>
                    <a:pt x="719963" y="97028"/>
                    <a:pt x="648208" y="25400"/>
                    <a:pt x="559816" y="25400"/>
                  </a:cubicBezTo>
                  <a:lnTo>
                    <a:pt x="185547" y="25400"/>
                  </a:lnTo>
                  <a:lnTo>
                    <a:pt x="185547" y="12700"/>
                  </a:lnTo>
                  <a:lnTo>
                    <a:pt x="185547" y="25400"/>
                  </a:lnTo>
                  <a:cubicBezTo>
                    <a:pt x="97028" y="25400"/>
                    <a:pt x="25400" y="97028"/>
                    <a:pt x="25400" y="185547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28" name="TextBox 28"/>
          <p:cNvSpPr txBox="1"/>
          <p:nvPr/>
        </p:nvSpPr>
        <p:spPr>
          <a:xfrm>
            <a:off x="8472934" y="2997845"/>
            <a:ext cx="4629150" cy="54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Thiết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bị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bảo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hộ</a:t>
            </a:r>
            <a:endParaRPr lang="en-US" sz="3625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7963049" y="3751957"/>
            <a:ext cx="564906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5"/>
              </a:lnSpc>
            </a:pP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Cung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cấp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đảm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sử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dụng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đúng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thiết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bị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bảo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hộ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cá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nhân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4055775" y="6223546"/>
            <a:ext cx="38100" cy="1080046"/>
            <a:chOff x="0" y="0"/>
            <a:chExt cx="50800" cy="144006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0800" cy="1440053"/>
            </a:xfrm>
            <a:custGeom>
              <a:avLst/>
              <a:gdLst/>
              <a:ahLst/>
              <a:cxnLst/>
              <a:rect l="l" t="t" r="r" b="b"/>
              <a:pathLst>
                <a:path w="50800" h="1440053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1414653"/>
                  </a:lnTo>
                  <a:cubicBezTo>
                    <a:pt x="50800" y="1428623"/>
                    <a:pt x="39370" y="1440053"/>
                    <a:pt x="25400" y="1440053"/>
                  </a:cubicBezTo>
                  <a:cubicBezTo>
                    <a:pt x="11430" y="1440053"/>
                    <a:pt x="0" y="1428623"/>
                    <a:pt x="0" y="1414653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795325" y="5944046"/>
            <a:ext cx="558999" cy="558999"/>
            <a:chOff x="0" y="0"/>
            <a:chExt cx="745332" cy="745332"/>
          </a:xfrm>
        </p:grpSpPr>
        <p:sp>
          <p:nvSpPr>
            <p:cNvPr id="33" name="Freeform 33"/>
            <p:cNvSpPr/>
            <p:nvPr/>
          </p:nvSpPr>
          <p:spPr>
            <a:xfrm>
              <a:off x="12700" y="12700"/>
              <a:ext cx="719963" cy="719963"/>
            </a:xfrm>
            <a:custGeom>
              <a:avLst/>
              <a:gdLst/>
              <a:ahLst/>
              <a:cxnLst/>
              <a:rect l="l" t="t" r="r" b="b"/>
              <a:pathLst>
                <a:path w="719963" h="719963">
                  <a:moveTo>
                    <a:pt x="0" y="172847"/>
                  </a:moveTo>
                  <a:cubicBezTo>
                    <a:pt x="0" y="77343"/>
                    <a:pt x="77343" y="0"/>
                    <a:pt x="172847" y="0"/>
                  </a:cubicBezTo>
                  <a:lnTo>
                    <a:pt x="547116" y="0"/>
                  </a:lnTo>
                  <a:cubicBezTo>
                    <a:pt x="642620" y="0"/>
                    <a:pt x="719963" y="77343"/>
                    <a:pt x="719963" y="172847"/>
                  </a:cubicBezTo>
                  <a:lnTo>
                    <a:pt x="719963" y="547116"/>
                  </a:lnTo>
                  <a:cubicBezTo>
                    <a:pt x="719963" y="642620"/>
                    <a:pt x="642620" y="719963"/>
                    <a:pt x="547116" y="719963"/>
                  </a:cubicBezTo>
                  <a:lnTo>
                    <a:pt x="172847" y="719963"/>
                  </a:lnTo>
                  <a:cubicBezTo>
                    <a:pt x="77343" y="719963"/>
                    <a:pt x="0" y="642620"/>
                    <a:pt x="0" y="54711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0"/>
              <a:ext cx="745363" cy="745363"/>
            </a:xfrm>
            <a:custGeom>
              <a:avLst/>
              <a:gdLst/>
              <a:ahLst/>
              <a:cxnLst/>
              <a:rect l="l" t="t" r="r" b="b"/>
              <a:pathLst>
                <a:path w="745363" h="745363">
                  <a:moveTo>
                    <a:pt x="0" y="185547"/>
                  </a:moveTo>
                  <a:cubicBezTo>
                    <a:pt x="0" y="83058"/>
                    <a:pt x="83058" y="0"/>
                    <a:pt x="185547" y="0"/>
                  </a:cubicBezTo>
                  <a:lnTo>
                    <a:pt x="559816" y="0"/>
                  </a:lnTo>
                  <a:lnTo>
                    <a:pt x="559816" y="12700"/>
                  </a:lnTo>
                  <a:lnTo>
                    <a:pt x="559816" y="0"/>
                  </a:lnTo>
                  <a:lnTo>
                    <a:pt x="559816" y="12700"/>
                  </a:lnTo>
                  <a:lnTo>
                    <a:pt x="559816" y="0"/>
                  </a:lnTo>
                  <a:cubicBezTo>
                    <a:pt x="662305" y="0"/>
                    <a:pt x="745363" y="83058"/>
                    <a:pt x="745363" y="185547"/>
                  </a:cubicBezTo>
                  <a:lnTo>
                    <a:pt x="745363" y="559816"/>
                  </a:lnTo>
                  <a:lnTo>
                    <a:pt x="732663" y="559816"/>
                  </a:lnTo>
                  <a:lnTo>
                    <a:pt x="745363" y="559816"/>
                  </a:lnTo>
                  <a:cubicBezTo>
                    <a:pt x="745363" y="662305"/>
                    <a:pt x="662305" y="745363"/>
                    <a:pt x="559816" y="745363"/>
                  </a:cubicBezTo>
                  <a:lnTo>
                    <a:pt x="559816" y="732663"/>
                  </a:lnTo>
                  <a:lnTo>
                    <a:pt x="559816" y="745363"/>
                  </a:lnTo>
                  <a:lnTo>
                    <a:pt x="185547" y="745363"/>
                  </a:lnTo>
                  <a:lnTo>
                    <a:pt x="185547" y="732663"/>
                  </a:lnTo>
                  <a:lnTo>
                    <a:pt x="185547" y="745363"/>
                  </a:lnTo>
                  <a:cubicBezTo>
                    <a:pt x="83058" y="745363"/>
                    <a:pt x="0" y="662305"/>
                    <a:pt x="0" y="559816"/>
                  </a:cubicBezTo>
                  <a:lnTo>
                    <a:pt x="0" y="185547"/>
                  </a:lnTo>
                  <a:lnTo>
                    <a:pt x="12700" y="185547"/>
                  </a:lnTo>
                  <a:lnTo>
                    <a:pt x="0" y="185547"/>
                  </a:lnTo>
                  <a:moveTo>
                    <a:pt x="25400" y="185547"/>
                  </a:moveTo>
                  <a:lnTo>
                    <a:pt x="25400" y="559816"/>
                  </a:lnTo>
                  <a:lnTo>
                    <a:pt x="12700" y="559816"/>
                  </a:lnTo>
                  <a:lnTo>
                    <a:pt x="25400" y="559816"/>
                  </a:lnTo>
                  <a:cubicBezTo>
                    <a:pt x="25400" y="648208"/>
                    <a:pt x="97028" y="719963"/>
                    <a:pt x="185547" y="719963"/>
                  </a:cubicBezTo>
                  <a:lnTo>
                    <a:pt x="559816" y="719963"/>
                  </a:lnTo>
                  <a:cubicBezTo>
                    <a:pt x="648208" y="719963"/>
                    <a:pt x="719963" y="648335"/>
                    <a:pt x="719963" y="559816"/>
                  </a:cubicBezTo>
                  <a:lnTo>
                    <a:pt x="719963" y="185547"/>
                  </a:lnTo>
                  <a:lnTo>
                    <a:pt x="732663" y="185547"/>
                  </a:lnTo>
                  <a:lnTo>
                    <a:pt x="719963" y="185547"/>
                  </a:lnTo>
                  <a:cubicBezTo>
                    <a:pt x="719963" y="97028"/>
                    <a:pt x="648208" y="25400"/>
                    <a:pt x="559816" y="25400"/>
                  </a:cubicBezTo>
                  <a:lnTo>
                    <a:pt x="185547" y="25400"/>
                  </a:lnTo>
                  <a:lnTo>
                    <a:pt x="185547" y="12700"/>
                  </a:lnTo>
                  <a:lnTo>
                    <a:pt x="185547" y="25400"/>
                  </a:lnTo>
                  <a:cubicBezTo>
                    <a:pt x="97028" y="25400"/>
                    <a:pt x="25400" y="97028"/>
                    <a:pt x="25400" y="185547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11760250" y="7526536"/>
            <a:ext cx="4629150" cy="54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Môi</a:t>
            </a:r>
            <a:r>
              <a:rPr lang="en-US" sz="3625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625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trường</a:t>
            </a:r>
            <a:endParaRPr lang="en-US" sz="3625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1250365" y="8280647"/>
            <a:ext cx="5649069" cy="94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5"/>
              </a:lnSpc>
            </a:pP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Duy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trì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không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gian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làm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việc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sạch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sẽ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thoáng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mát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đủ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ánh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sáng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949697" y="5977071"/>
            <a:ext cx="488559" cy="40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r>
              <a:rPr lang="en-US" sz="2129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1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255914" y="5977071"/>
            <a:ext cx="488559" cy="40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r>
              <a:rPr lang="en-US" sz="2129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578450" y="5977071"/>
            <a:ext cx="488559" cy="40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r>
              <a:rPr lang="en-US" sz="2129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3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867359" y="5996121"/>
            <a:ext cx="488559" cy="40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r>
              <a:rPr lang="en-US" sz="2129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4</a:t>
            </a:r>
          </a:p>
        </p:txBody>
      </p:sp>
      <p:sp>
        <p:nvSpPr>
          <p:cNvPr id="41" name="Freeform 41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989290" y="782390"/>
            <a:ext cx="6309420" cy="74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7"/>
              </a:lnSpc>
            </a:pPr>
            <a:r>
              <a:rPr lang="en-US" sz="49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Xử</a:t>
            </a:r>
            <a:r>
              <a:rPr lang="en-US" sz="49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49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lý</a:t>
            </a:r>
            <a:r>
              <a:rPr lang="en-US" sz="49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49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tình</a:t>
            </a:r>
            <a:r>
              <a:rPr lang="en-US" sz="49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49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huống</a:t>
            </a:r>
            <a:endParaRPr lang="en-US" sz="4937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7" name="Freeform 7" descr="preencoded.png"/>
          <p:cNvSpPr/>
          <p:nvPr/>
        </p:nvSpPr>
        <p:spPr>
          <a:xfrm>
            <a:off x="7068890" y="2189857"/>
            <a:ext cx="4150221" cy="4150221"/>
          </a:xfrm>
          <a:custGeom>
            <a:avLst/>
            <a:gdLst/>
            <a:ahLst/>
            <a:cxnLst/>
            <a:rect l="l" t="t" r="r" b="b"/>
            <a:pathLst>
              <a:path w="4150221" h="4150221">
                <a:moveTo>
                  <a:pt x="0" y="0"/>
                </a:moveTo>
                <a:lnTo>
                  <a:pt x="4150221" y="0"/>
                </a:lnTo>
                <a:lnTo>
                  <a:pt x="4150221" y="4150222"/>
                </a:lnTo>
                <a:lnTo>
                  <a:pt x="0" y="41502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83295" y="7002364"/>
            <a:ext cx="16521410" cy="28575"/>
            <a:chOff x="0" y="0"/>
            <a:chExt cx="22028547" cy="38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028531" cy="38100"/>
            </a:xfrm>
            <a:custGeom>
              <a:avLst/>
              <a:gdLst/>
              <a:ahLst/>
              <a:cxnLst/>
              <a:rect l="l" t="t" r="r" b="b"/>
              <a:pathLst>
                <a:path w="22028531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22009481" y="0"/>
                  </a:lnTo>
                  <a:cubicBezTo>
                    <a:pt x="22020022" y="0"/>
                    <a:pt x="22028531" y="8509"/>
                    <a:pt x="22028531" y="19050"/>
                  </a:cubicBezTo>
                  <a:cubicBezTo>
                    <a:pt x="22028531" y="29591"/>
                    <a:pt x="22020022" y="38100"/>
                    <a:pt x="22009481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565052" y="6713711"/>
            <a:ext cx="577304" cy="577304"/>
            <a:chOff x="0" y="0"/>
            <a:chExt cx="769738" cy="769738"/>
          </a:xfrm>
        </p:grpSpPr>
        <p:sp>
          <p:nvSpPr>
            <p:cNvPr id="11" name="Freeform 11"/>
            <p:cNvSpPr/>
            <p:nvPr/>
          </p:nvSpPr>
          <p:spPr>
            <a:xfrm>
              <a:off x="6350" y="6350"/>
              <a:ext cx="757047" cy="757047"/>
            </a:xfrm>
            <a:custGeom>
              <a:avLst/>
              <a:gdLst/>
              <a:ahLst/>
              <a:cxnLst/>
              <a:rect l="l" t="t" r="r" b="b"/>
              <a:pathLst>
                <a:path w="757047" h="757047">
                  <a:moveTo>
                    <a:pt x="0" y="141351"/>
                  </a:moveTo>
                  <a:cubicBezTo>
                    <a:pt x="0" y="63246"/>
                    <a:pt x="63246" y="0"/>
                    <a:pt x="141351" y="0"/>
                  </a:cubicBezTo>
                  <a:lnTo>
                    <a:pt x="615696" y="0"/>
                  </a:lnTo>
                  <a:cubicBezTo>
                    <a:pt x="693801" y="0"/>
                    <a:pt x="757047" y="63246"/>
                    <a:pt x="757047" y="141351"/>
                  </a:cubicBezTo>
                  <a:lnTo>
                    <a:pt x="757047" y="615696"/>
                  </a:lnTo>
                  <a:cubicBezTo>
                    <a:pt x="757047" y="693801"/>
                    <a:pt x="693801" y="757047"/>
                    <a:pt x="615696" y="757047"/>
                  </a:cubicBezTo>
                  <a:lnTo>
                    <a:pt x="141351" y="757047"/>
                  </a:lnTo>
                  <a:cubicBezTo>
                    <a:pt x="63246" y="757047"/>
                    <a:pt x="0" y="693801"/>
                    <a:pt x="0" y="61569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69747" cy="769747"/>
            </a:xfrm>
            <a:custGeom>
              <a:avLst/>
              <a:gdLst/>
              <a:ahLst/>
              <a:cxnLst/>
              <a:rect l="l" t="t" r="r" b="b"/>
              <a:pathLst>
                <a:path w="769747" h="769747">
                  <a:moveTo>
                    <a:pt x="0" y="147701"/>
                  </a:moveTo>
                  <a:cubicBezTo>
                    <a:pt x="0" y="66167"/>
                    <a:pt x="66167" y="0"/>
                    <a:pt x="147701" y="0"/>
                  </a:cubicBezTo>
                  <a:lnTo>
                    <a:pt x="622046" y="0"/>
                  </a:lnTo>
                  <a:lnTo>
                    <a:pt x="622046" y="6350"/>
                  </a:lnTo>
                  <a:lnTo>
                    <a:pt x="622046" y="0"/>
                  </a:lnTo>
                  <a:cubicBezTo>
                    <a:pt x="703580" y="0"/>
                    <a:pt x="769747" y="66167"/>
                    <a:pt x="769747" y="147701"/>
                  </a:cubicBezTo>
                  <a:lnTo>
                    <a:pt x="763397" y="147701"/>
                  </a:lnTo>
                  <a:lnTo>
                    <a:pt x="769747" y="147701"/>
                  </a:lnTo>
                  <a:lnTo>
                    <a:pt x="769747" y="622046"/>
                  </a:lnTo>
                  <a:lnTo>
                    <a:pt x="763397" y="622046"/>
                  </a:lnTo>
                  <a:lnTo>
                    <a:pt x="769747" y="622046"/>
                  </a:lnTo>
                  <a:cubicBezTo>
                    <a:pt x="769747" y="703580"/>
                    <a:pt x="703580" y="769747"/>
                    <a:pt x="622046" y="769747"/>
                  </a:cubicBezTo>
                  <a:lnTo>
                    <a:pt x="622046" y="763397"/>
                  </a:lnTo>
                  <a:lnTo>
                    <a:pt x="622046" y="769747"/>
                  </a:lnTo>
                  <a:lnTo>
                    <a:pt x="147701" y="769747"/>
                  </a:lnTo>
                  <a:lnTo>
                    <a:pt x="147701" y="763397"/>
                  </a:lnTo>
                  <a:lnTo>
                    <a:pt x="147701" y="769747"/>
                  </a:lnTo>
                  <a:cubicBezTo>
                    <a:pt x="66167" y="769747"/>
                    <a:pt x="0" y="703580"/>
                    <a:pt x="0" y="622046"/>
                  </a:cubicBezTo>
                  <a:lnTo>
                    <a:pt x="0" y="147701"/>
                  </a:lnTo>
                  <a:lnTo>
                    <a:pt x="6350" y="147701"/>
                  </a:lnTo>
                  <a:lnTo>
                    <a:pt x="0" y="147701"/>
                  </a:lnTo>
                  <a:moveTo>
                    <a:pt x="12700" y="147701"/>
                  </a:moveTo>
                  <a:lnTo>
                    <a:pt x="12700" y="622046"/>
                  </a:lnTo>
                  <a:lnTo>
                    <a:pt x="6350" y="622046"/>
                  </a:lnTo>
                  <a:lnTo>
                    <a:pt x="12700" y="622046"/>
                  </a:lnTo>
                  <a:cubicBezTo>
                    <a:pt x="12700" y="696595"/>
                    <a:pt x="73152" y="757047"/>
                    <a:pt x="147701" y="757047"/>
                  </a:cubicBezTo>
                  <a:lnTo>
                    <a:pt x="622046" y="757047"/>
                  </a:lnTo>
                  <a:cubicBezTo>
                    <a:pt x="696595" y="757047"/>
                    <a:pt x="757047" y="696595"/>
                    <a:pt x="757047" y="622046"/>
                  </a:cubicBezTo>
                  <a:lnTo>
                    <a:pt x="757047" y="147701"/>
                  </a:lnTo>
                  <a:cubicBezTo>
                    <a:pt x="757047" y="73152"/>
                    <a:pt x="696595" y="12700"/>
                    <a:pt x="622046" y="12700"/>
                  </a:cubicBezTo>
                  <a:lnTo>
                    <a:pt x="147701" y="12700"/>
                  </a:lnTo>
                  <a:lnTo>
                    <a:pt x="147701" y="6350"/>
                  </a:lnTo>
                  <a:lnTo>
                    <a:pt x="147701" y="12700"/>
                  </a:lnTo>
                  <a:cubicBezTo>
                    <a:pt x="73152" y="12700"/>
                    <a:pt x="12700" y="73152"/>
                    <a:pt x="12700" y="147701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2755255" y="6803455"/>
            <a:ext cx="196900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"/>
              </a:lnSpc>
            </a:pPr>
            <a:r>
              <a:rPr lang="en-US" sz="29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6499" y="7576096"/>
            <a:ext cx="3154710" cy="371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4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Ngắt</a:t>
            </a:r>
            <a:r>
              <a:rPr lang="en-US" sz="24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24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điện</a:t>
            </a:r>
            <a:endParaRPr lang="en-US" sz="2437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35559" y="8093274"/>
            <a:ext cx="3436590" cy="75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Ngay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lập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tức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ngắt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nguồn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điện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khi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xảy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ra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tai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nạn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liên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quan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đến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điện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758434" y="6713711"/>
            <a:ext cx="577304" cy="577304"/>
            <a:chOff x="0" y="0"/>
            <a:chExt cx="769738" cy="769738"/>
          </a:xfrm>
        </p:grpSpPr>
        <p:sp>
          <p:nvSpPr>
            <p:cNvPr id="17" name="Freeform 17"/>
            <p:cNvSpPr/>
            <p:nvPr/>
          </p:nvSpPr>
          <p:spPr>
            <a:xfrm>
              <a:off x="6350" y="6350"/>
              <a:ext cx="757047" cy="757047"/>
            </a:xfrm>
            <a:custGeom>
              <a:avLst/>
              <a:gdLst/>
              <a:ahLst/>
              <a:cxnLst/>
              <a:rect l="l" t="t" r="r" b="b"/>
              <a:pathLst>
                <a:path w="757047" h="757047">
                  <a:moveTo>
                    <a:pt x="0" y="141351"/>
                  </a:moveTo>
                  <a:cubicBezTo>
                    <a:pt x="0" y="63246"/>
                    <a:pt x="63246" y="0"/>
                    <a:pt x="141351" y="0"/>
                  </a:cubicBezTo>
                  <a:lnTo>
                    <a:pt x="615696" y="0"/>
                  </a:lnTo>
                  <a:cubicBezTo>
                    <a:pt x="693801" y="0"/>
                    <a:pt x="757047" y="63246"/>
                    <a:pt x="757047" y="141351"/>
                  </a:cubicBezTo>
                  <a:lnTo>
                    <a:pt x="757047" y="615696"/>
                  </a:lnTo>
                  <a:cubicBezTo>
                    <a:pt x="757047" y="693801"/>
                    <a:pt x="693801" y="757047"/>
                    <a:pt x="615696" y="757047"/>
                  </a:cubicBezTo>
                  <a:lnTo>
                    <a:pt x="141351" y="757047"/>
                  </a:lnTo>
                  <a:cubicBezTo>
                    <a:pt x="63246" y="757047"/>
                    <a:pt x="0" y="693801"/>
                    <a:pt x="0" y="61569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769747" cy="769747"/>
            </a:xfrm>
            <a:custGeom>
              <a:avLst/>
              <a:gdLst/>
              <a:ahLst/>
              <a:cxnLst/>
              <a:rect l="l" t="t" r="r" b="b"/>
              <a:pathLst>
                <a:path w="769747" h="769747">
                  <a:moveTo>
                    <a:pt x="0" y="147701"/>
                  </a:moveTo>
                  <a:cubicBezTo>
                    <a:pt x="0" y="66167"/>
                    <a:pt x="66167" y="0"/>
                    <a:pt x="147701" y="0"/>
                  </a:cubicBezTo>
                  <a:lnTo>
                    <a:pt x="622046" y="0"/>
                  </a:lnTo>
                  <a:lnTo>
                    <a:pt x="622046" y="6350"/>
                  </a:lnTo>
                  <a:lnTo>
                    <a:pt x="622046" y="0"/>
                  </a:lnTo>
                  <a:cubicBezTo>
                    <a:pt x="703580" y="0"/>
                    <a:pt x="769747" y="66167"/>
                    <a:pt x="769747" y="147701"/>
                  </a:cubicBezTo>
                  <a:lnTo>
                    <a:pt x="763397" y="147701"/>
                  </a:lnTo>
                  <a:lnTo>
                    <a:pt x="769747" y="147701"/>
                  </a:lnTo>
                  <a:lnTo>
                    <a:pt x="769747" y="622046"/>
                  </a:lnTo>
                  <a:lnTo>
                    <a:pt x="763397" y="622046"/>
                  </a:lnTo>
                  <a:lnTo>
                    <a:pt x="769747" y="622046"/>
                  </a:lnTo>
                  <a:cubicBezTo>
                    <a:pt x="769747" y="703580"/>
                    <a:pt x="703580" y="769747"/>
                    <a:pt x="622046" y="769747"/>
                  </a:cubicBezTo>
                  <a:lnTo>
                    <a:pt x="622046" y="763397"/>
                  </a:lnTo>
                  <a:lnTo>
                    <a:pt x="622046" y="769747"/>
                  </a:lnTo>
                  <a:lnTo>
                    <a:pt x="147701" y="769747"/>
                  </a:lnTo>
                  <a:lnTo>
                    <a:pt x="147701" y="763397"/>
                  </a:lnTo>
                  <a:lnTo>
                    <a:pt x="147701" y="769747"/>
                  </a:lnTo>
                  <a:cubicBezTo>
                    <a:pt x="66167" y="769747"/>
                    <a:pt x="0" y="703580"/>
                    <a:pt x="0" y="622046"/>
                  </a:cubicBezTo>
                  <a:lnTo>
                    <a:pt x="0" y="147701"/>
                  </a:lnTo>
                  <a:lnTo>
                    <a:pt x="6350" y="147701"/>
                  </a:lnTo>
                  <a:lnTo>
                    <a:pt x="0" y="147701"/>
                  </a:lnTo>
                  <a:moveTo>
                    <a:pt x="12700" y="147701"/>
                  </a:moveTo>
                  <a:lnTo>
                    <a:pt x="12700" y="622046"/>
                  </a:lnTo>
                  <a:lnTo>
                    <a:pt x="6350" y="622046"/>
                  </a:lnTo>
                  <a:lnTo>
                    <a:pt x="12700" y="622046"/>
                  </a:lnTo>
                  <a:cubicBezTo>
                    <a:pt x="12700" y="696595"/>
                    <a:pt x="73152" y="757047"/>
                    <a:pt x="147701" y="757047"/>
                  </a:cubicBezTo>
                  <a:lnTo>
                    <a:pt x="622046" y="757047"/>
                  </a:lnTo>
                  <a:cubicBezTo>
                    <a:pt x="696595" y="757047"/>
                    <a:pt x="757047" y="696595"/>
                    <a:pt x="757047" y="622046"/>
                  </a:cubicBezTo>
                  <a:lnTo>
                    <a:pt x="757047" y="147701"/>
                  </a:lnTo>
                  <a:cubicBezTo>
                    <a:pt x="757047" y="73152"/>
                    <a:pt x="696595" y="12700"/>
                    <a:pt x="622046" y="12700"/>
                  </a:cubicBezTo>
                  <a:lnTo>
                    <a:pt x="147701" y="12700"/>
                  </a:lnTo>
                  <a:lnTo>
                    <a:pt x="147701" y="6350"/>
                  </a:lnTo>
                  <a:lnTo>
                    <a:pt x="147701" y="12700"/>
                  </a:lnTo>
                  <a:cubicBezTo>
                    <a:pt x="73152" y="12700"/>
                    <a:pt x="12700" y="73152"/>
                    <a:pt x="12700" y="147701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6888956" y="6803455"/>
            <a:ext cx="31611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"/>
              </a:lnSpc>
            </a:pPr>
            <a:r>
              <a:rPr lang="en-US" sz="29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69880" y="7576096"/>
            <a:ext cx="3154710" cy="371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4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Sơ</a:t>
            </a:r>
            <a:r>
              <a:rPr lang="en-US" sz="24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24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cứu</a:t>
            </a:r>
            <a:endParaRPr lang="en-US" sz="2437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328940" y="8093274"/>
            <a:ext cx="3436590" cy="75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Tiến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hành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sơ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cứu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nhanh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chóng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chính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xác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cho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nạn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nhân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tại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chỗ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951815" y="6713711"/>
            <a:ext cx="577304" cy="577304"/>
            <a:chOff x="0" y="0"/>
            <a:chExt cx="769738" cy="769738"/>
          </a:xfrm>
        </p:grpSpPr>
        <p:sp>
          <p:nvSpPr>
            <p:cNvPr id="23" name="Freeform 23"/>
            <p:cNvSpPr/>
            <p:nvPr/>
          </p:nvSpPr>
          <p:spPr>
            <a:xfrm>
              <a:off x="6350" y="6350"/>
              <a:ext cx="757047" cy="757047"/>
            </a:xfrm>
            <a:custGeom>
              <a:avLst/>
              <a:gdLst/>
              <a:ahLst/>
              <a:cxnLst/>
              <a:rect l="l" t="t" r="r" b="b"/>
              <a:pathLst>
                <a:path w="757047" h="757047">
                  <a:moveTo>
                    <a:pt x="0" y="141351"/>
                  </a:moveTo>
                  <a:cubicBezTo>
                    <a:pt x="0" y="63246"/>
                    <a:pt x="63246" y="0"/>
                    <a:pt x="141351" y="0"/>
                  </a:cubicBezTo>
                  <a:lnTo>
                    <a:pt x="615696" y="0"/>
                  </a:lnTo>
                  <a:cubicBezTo>
                    <a:pt x="693801" y="0"/>
                    <a:pt x="757047" y="63246"/>
                    <a:pt x="757047" y="141351"/>
                  </a:cubicBezTo>
                  <a:lnTo>
                    <a:pt x="757047" y="615696"/>
                  </a:lnTo>
                  <a:cubicBezTo>
                    <a:pt x="757047" y="693801"/>
                    <a:pt x="693801" y="757047"/>
                    <a:pt x="615696" y="757047"/>
                  </a:cubicBezTo>
                  <a:lnTo>
                    <a:pt x="141351" y="757047"/>
                  </a:lnTo>
                  <a:cubicBezTo>
                    <a:pt x="63246" y="757047"/>
                    <a:pt x="0" y="693801"/>
                    <a:pt x="0" y="61569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0"/>
              <a:ext cx="769747" cy="769747"/>
            </a:xfrm>
            <a:custGeom>
              <a:avLst/>
              <a:gdLst/>
              <a:ahLst/>
              <a:cxnLst/>
              <a:rect l="l" t="t" r="r" b="b"/>
              <a:pathLst>
                <a:path w="769747" h="769747">
                  <a:moveTo>
                    <a:pt x="0" y="147701"/>
                  </a:moveTo>
                  <a:cubicBezTo>
                    <a:pt x="0" y="66167"/>
                    <a:pt x="66167" y="0"/>
                    <a:pt x="147701" y="0"/>
                  </a:cubicBezTo>
                  <a:lnTo>
                    <a:pt x="622046" y="0"/>
                  </a:lnTo>
                  <a:lnTo>
                    <a:pt x="622046" y="6350"/>
                  </a:lnTo>
                  <a:lnTo>
                    <a:pt x="622046" y="0"/>
                  </a:lnTo>
                  <a:cubicBezTo>
                    <a:pt x="703580" y="0"/>
                    <a:pt x="769747" y="66167"/>
                    <a:pt x="769747" y="147701"/>
                  </a:cubicBezTo>
                  <a:lnTo>
                    <a:pt x="763397" y="147701"/>
                  </a:lnTo>
                  <a:lnTo>
                    <a:pt x="769747" y="147701"/>
                  </a:lnTo>
                  <a:lnTo>
                    <a:pt x="769747" y="622046"/>
                  </a:lnTo>
                  <a:lnTo>
                    <a:pt x="763397" y="622046"/>
                  </a:lnTo>
                  <a:lnTo>
                    <a:pt x="769747" y="622046"/>
                  </a:lnTo>
                  <a:cubicBezTo>
                    <a:pt x="769747" y="703580"/>
                    <a:pt x="703580" y="769747"/>
                    <a:pt x="622046" y="769747"/>
                  </a:cubicBezTo>
                  <a:lnTo>
                    <a:pt x="622046" y="763397"/>
                  </a:lnTo>
                  <a:lnTo>
                    <a:pt x="622046" y="769747"/>
                  </a:lnTo>
                  <a:lnTo>
                    <a:pt x="147701" y="769747"/>
                  </a:lnTo>
                  <a:lnTo>
                    <a:pt x="147701" y="763397"/>
                  </a:lnTo>
                  <a:lnTo>
                    <a:pt x="147701" y="769747"/>
                  </a:lnTo>
                  <a:cubicBezTo>
                    <a:pt x="66167" y="769747"/>
                    <a:pt x="0" y="703580"/>
                    <a:pt x="0" y="622046"/>
                  </a:cubicBezTo>
                  <a:lnTo>
                    <a:pt x="0" y="147701"/>
                  </a:lnTo>
                  <a:lnTo>
                    <a:pt x="6350" y="147701"/>
                  </a:lnTo>
                  <a:lnTo>
                    <a:pt x="0" y="147701"/>
                  </a:lnTo>
                  <a:moveTo>
                    <a:pt x="12700" y="147701"/>
                  </a:moveTo>
                  <a:lnTo>
                    <a:pt x="12700" y="622046"/>
                  </a:lnTo>
                  <a:lnTo>
                    <a:pt x="6350" y="622046"/>
                  </a:lnTo>
                  <a:lnTo>
                    <a:pt x="12700" y="622046"/>
                  </a:lnTo>
                  <a:cubicBezTo>
                    <a:pt x="12700" y="696595"/>
                    <a:pt x="73152" y="757047"/>
                    <a:pt x="147701" y="757047"/>
                  </a:cubicBezTo>
                  <a:lnTo>
                    <a:pt x="622046" y="757047"/>
                  </a:lnTo>
                  <a:cubicBezTo>
                    <a:pt x="696595" y="757047"/>
                    <a:pt x="757047" y="696595"/>
                    <a:pt x="757047" y="622046"/>
                  </a:cubicBezTo>
                  <a:lnTo>
                    <a:pt x="757047" y="147701"/>
                  </a:lnTo>
                  <a:cubicBezTo>
                    <a:pt x="757047" y="73152"/>
                    <a:pt x="696595" y="12700"/>
                    <a:pt x="622046" y="12700"/>
                  </a:cubicBezTo>
                  <a:lnTo>
                    <a:pt x="147701" y="12700"/>
                  </a:lnTo>
                  <a:lnTo>
                    <a:pt x="147701" y="6350"/>
                  </a:lnTo>
                  <a:lnTo>
                    <a:pt x="147701" y="12700"/>
                  </a:lnTo>
                  <a:cubicBezTo>
                    <a:pt x="73152" y="12700"/>
                    <a:pt x="12700" y="73152"/>
                    <a:pt x="12700" y="147701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11081594" y="6803455"/>
            <a:ext cx="317599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"/>
              </a:lnSpc>
            </a:pPr>
            <a:r>
              <a:rPr lang="en-US" sz="29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63261" y="7576096"/>
            <a:ext cx="3154710" cy="371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4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Báo</a:t>
            </a:r>
            <a:r>
              <a:rPr lang="en-US" sz="24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24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cáo</a:t>
            </a:r>
            <a:endParaRPr lang="en-US" sz="2437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522321" y="8093274"/>
            <a:ext cx="3436590" cy="115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Thông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báo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ngay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cho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quản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lý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đội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ngũ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y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tế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để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được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hỗ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trợ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kịp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thời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5145345" y="6713711"/>
            <a:ext cx="577304" cy="577304"/>
            <a:chOff x="0" y="0"/>
            <a:chExt cx="769738" cy="769738"/>
          </a:xfrm>
        </p:grpSpPr>
        <p:sp>
          <p:nvSpPr>
            <p:cNvPr id="29" name="Freeform 29"/>
            <p:cNvSpPr/>
            <p:nvPr/>
          </p:nvSpPr>
          <p:spPr>
            <a:xfrm>
              <a:off x="6350" y="6350"/>
              <a:ext cx="757047" cy="757047"/>
            </a:xfrm>
            <a:custGeom>
              <a:avLst/>
              <a:gdLst/>
              <a:ahLst/>
              <a:cxnLst/>
              <a:rect l="l" t="t" r="r" b="b"/>
              <a:pathLst>
                <a:path w="757047" h="757047">
                  <a:moveTo>
                    <a:pt x="0" y="141351"/>
                  </a:moveTo>
                  <a:cubicBezTo>
                    <a:pt x="0" y="63246"/>
                    <a:pt x="63246" y="0"/>
                    <a:pt x="141351" y="0"/>
                  </a:cubicBezTo>
                  <a:lnTo>
                    <a:pt x="615696" y="0"/>
                  </a:lnTo>
                  <a:cubicBezTo>
                    <a:pt x="693801" y="0"/>
                    <a:pt x="757047" y="63246"/>
                    <a:pt x="757047" y="141351"/>
                  </a:cubicBezTo>
                  <a:lnTo>
                    <a:pt x="757047" y="615696"/>
                  </a:lnTo>
                  <a:cubicBezTo>
                    <a:pt x="757047" y="693801"/>
                    <a:pt x="693801" y="757047"/>
                    <a:pt x="615696" y="757047"/>
                  </a:cubicBezTo>
                  <a:lnTo>
                    <a:pt x="141351" y="757047"/>
                  </a:lnTo>
                  <a:cubicBezTo>
                    <a:pt x="63246" y="757047"/>
                    <a:pt x="0" y="693801"/>
                    <a:pt x="0" y="61569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0" y="0"/>
              <a:ext cx="769747" cy="769747"/>
            </a:xfrm>
            <a:custGeom>
              <a:avLst/>
              <a:gdLst/>
              <a:ahLst/>
              <a:cxnLst/>
              <a:rect l="l" t="t" r="r" b="b"/>
              <a:pathLst>
                <a:path w="769747" h="769747">
                  <a:moveTo>
                    <a:pt x="0" y="147701"/>
                  </a:moveTo>
                  <a:cubicBezTo>
                    <a:pt x="0" y="66167"/>
                    <a:pt x="66167" y="0"/>
                    <a:pt x="147701" y="0"/>
                  </a:cubicBezTo>
                  <a:lnTo>
                    <a:pt x="622046" y="0"/>
                  </a:lnTo>
                  <a:lnTo>
                    <a:pt x="622046" y="6350"/>
                  </a:lnTo>
                  <a:lnTo>
                    <a:pt x="622046" y="0"/>
                  </a:lnTo>
                  <a:cubicBezTo>
                    <a:pt x="703580" y="0"/>
                    <a:pt x="769747" y="66167"/>
                    <a:pt x="769747" y="147701"/>
                  </a:cubicBezTo>
                  <a:lnTo>
                    <a:pt x="763397" y="147701"/>
                  </a:lnTo>
                  <a:lnTo>
                    <a:pt x="769747" y="147701"/>
                  </a:lnTo>
                  <a:lnTo>
                    <a:pt x="769747" y="622046"/>
                  </a:lnTo>
                  <a:lnTo>
                    <a:pt x="763397" y="622046"/>
                  </a:lnTo>
                  <a:lnTo>
                    <a:pt x="769747" y="622046"/>
                  </a:lnTo>
                  <a:cubicBezTo>
                    <a:pt x="769747" y="703580"/>
                    <a:pt x="703580" y="769747"/>
                    <a:pt x="622046" y="769747"/>
                  </a:cubicBezTo>
                  <a:lnTo>
                    <a:pt x="622046" y="763397"/>
                  </a:lnTo>
                  <a:lnTo>
                    <a:pt x="622046" y="769747"/>
                  </a:lnTo>
                  <a:lnTo>
                    <a:pt x="147701" y="769747"/>
                  </a:lnTo>
                  <a:lnTo>
                    <a:pt x="147701" y="763397"/>
                  </a:lnTo>
                  <a:lnTo>
                    <a:pt x="147701" y="769747"/>
                  </a:lnTo>
                  <a:cubicBezTo>
                    <a:pt x="66167" y="769747"/>
                    <a:pt x="0" y="703580"/>
                    <a:pt x="0" y="622046"/>
                  </a:cubicBezTo>
                  <a:lnTo>
                    <a:pt x="0" y="147701"/>
                  </a:lnTo>
                  <a:lnTo>
                    <a:pt x="6350" y="147701"/>
                  </a:lnTo>
                  <a:lnTo>
                    <a:pt x="0" y="147701"/>
                  </a:lnTo>
                  <a:moveTo>
                    <a:pt x="12700" y="147701"/>
                  </a:moveTo>
                  <a:lnTo>
                    <a:pt x="12700" y="622046"/>
                  </a:lnTo>
                  <a:lnTo>
                    <a:pt x="6350" y="622046"/>
                  </a:lnTo>
                  <a:lnTo>
                    <a:pt x="12700" y="622046"/>
                  </a:lnTo>
                  <a:cubicBezTo>
                    <a:pt x="12700" y="696595"/>
                    <a:pt x="73152" y="757047"/>
                    <a:pt x="147701" y="757047"/>
                  </a:cubicBezTo>
                  <a:lnTo>
                    <a:pt x="622046" y="757047"/>
                  </a:lnTo>
                  <a:cubicBezTo>
                    <a:pt x="696595" y="757047"/>
                    <a:pt x="757047" y="696595"/>
                    <a:pt x="757047" y="622046"/>
                  </a:cubicBezTo>
                  <a:lnTo>
                    <a:pt x="757047" y="147701"/>
                  </a:lnTo>
                  <a:cubicBezTo>
                    <a:pt x="757047" y="73152"/>
                    <a:pt x="696595" y="12700"/>
                    <a:pt x="622046" y="12700"/>
                  </a:cubicBezTo>
                  <a:lnTo>
                    <a:pt x="147701" y="12700"/>
                  </a:lnTo>
                  <a:lnTo>
                    <a:pt x="147701" y="6350"/>
                  </a:lnTo>
                  <a:lnTo>
                    <a:pt x="147701" y="12700"/>
                  </a:lnTo>
                  <a:cubicBezTo>
                    <a:pt x="73152" y="12700"/>
                    <a:pt x="12700" y="73152"/>
                    <a:pt x="12700" y="147701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31" name="TextBox 31"/>
          <p:cNvSpPr txBox="1"/>
          <p:nvPr/>
        </p:nvSpPr>
        <p:spPr>
          <a:xfrm>
            <a:off x="15270956" y="6803455"/>
            <a:ext cx="325934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"/>
              </a:lnSpc>
            </a:pPr>
            <a:r>
              <a:rPr lang="en-US" sz="29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856642" y="7576096"/>
            <a:ext cx="3154710" cy="371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4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Điều</a:t>
            </a:r>
            <a:r>
              <a:rPr lang="en-US" sz="2437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2437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tra</a:t>
            </a:r>
            <a:endParaRPr lang="en-US" sz="2437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3715702" y="8093274"/>
            <a:ext cx="3436739" cy="115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Tiến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hành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điều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nguyên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nhân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và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đề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xuất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biện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pháp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phòng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ngừa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trong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tương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1937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lai</a:t>
            </a:r>
            <a:r>
              <a:rPr lang="en-US" sz="1937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34" name="Freeform 34"/>
          <p:cNvSpPr/>
          <p:nvPr/>
        </p:nvSpPr>
        <p:spPr>
          <a:xfrm>
            <a:off x="14110949" y="9073926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4" y="0"/>
                </a:lnTo>
                <a:lnTo>
                  <a:pt x="3911844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6F5E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 descr="preencoded.png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970341" y="2132113"/>
            <a:ext cx="9860472" cy="2811364"/>
            <a:chOff x="0" y="0"/>
            <a:chExt cx="12385278" cy="3748485"/>
          </a:xfrm>
        </p:grpSpPr>
        <p:sp>
          <p:nvSpPr>
            <p:cNvPr id="8" name="Freeform 8"/>
            <p:cNvSpPr/>
            <p:nvPr/>
          </p:nvSpPr>
          <p:spPr>
            <a:xfrm>
              <a:off x="12700" y="12700"/>
              <a:ext cx="12359894" cy="3723132"/>
            </a:xfrm>
            <a:custGeom>
              <a:avLst/>
              <a:gdLst/>
              <a:ahLst/>
              <a:cxnLst/>
              <a:rect l="l" t="t" r="r" b="b"/>
              <a:pathLst>
                <a:path w="12359894" h="3723132">
                  <a:moveTo>
                    <a:pt x="0" y="172847"/>
                  </a:moveTo>
                  <a:cubicBezTo>
                    <a:pt x="0" y="77343"/>
                    <a:pt x="77724" y="0"/>
                    <a:pt x="173609" y="0"/>
                  </a:cubicBezTo>
                  <a:lnTo>
                    <a:pt x="12186285" y="0"/>
                  </a:lnTo>
                  <a:cubicBezTo>
                    <a:pt x="12282170" y="0"/>
                    <a:pt x="12359894" y="77343"/>
                    <a:pt x="12359894" y="172847"/>
                  </a:cubicBezTo>
                  <a:lnTo>
                    <a:pt x="12359894" y="3550285"/>
                  </a:lnTo>
                  <a:cubicBezTo>
                    <a:pt x="12359894" y="3645789"/>
                    <a:pt x="12282170" y="3723132"/>
                    <a:pt x="12186285" y="3723132"/>
                  </a:cubicBezTo>
                  <a:lnTo>
                    <a:pt x="173609" y="3723132"/>
                  </a:lnTo>
                  <a:cubicBezTo>
                    <a:pt x="77724" y="3723132"/>
                    <a:pt x="0" y="3645662"/>
                    <a:pt x="0" y="3550285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2385294" cy="3748532"/>
            </a:xfrm>
            <a:custGeom>
              <a:avLst/>
              <a:gdLst/>
              <a:ahLst/>
              <a:cxnLst/>
              <a:rect l="l" t="t" r="r" b="b"/>
              <a:pathLst>
                <a:path w="12385294" h="3748532">
                  <a:moveTo>
                    <a:pt x="0" y="185547"/>
                  </a:moveTo>
                  <a:cubicBezTo>
                    <a:pt x="0" y="83058"/>
                    <a:pt x="83439" y="0"/>
                    <a:pt x="186309" y="0"/>
                  </a:cubicBezTo>
                  <a:lnTo>
                    <a:pt x="12198985" y="0"/>
                  </a:lnTo>
                  <a:lnTo>
                    <a:pt x="12198985" y="12700"/>
                  </a:lnTo>
                  <a:lnTo>
                    <a:pt x="12198985" y="0"/>
                  </a:lnTo>
                  <a:cubicBezTo>
                    <a:pt x="12301855" y="0"/>
                    <a:pt x="12385294" y="83058"/>
                    <a:pt x="12385294" y="185547"/>
                  </a:cubicBezTo>
                  <a:lnTo>
                    <a:pt x="12372594" y="185547"/>
                  </a:lnTo>
                  <a:lnTo>
                    <a:pt x="12385294" y="185547"/>
                  </a:lnTo>
                  <a:lnTo>
                    <a:pt x="12385294" y="3562985"/>
                  </a:lnTo>
                  <a:lnTo>
                    <a:pt x="12372594" y="3562985"/>
                  </a:lnTo>
                  <a:lnTo>
                    <a:pt x="12385294" y="3562985"/>
                  </a:lnTo>
                  <a:cubicBezTo>
                    <a:pt x="12385294" y="3665474"/>
                    <a:pt x="12301855" y="3748532"/>
                    <a:pt x="12198985" y="3748532"/>
                  </a:cubicBezTo>
                  <a:lnTo>
                    <a:pt x="12198985" y="3735832"/>
                  </a:lnTo>
                  <a:lnTo>
                    <a:pt x="12198985" y="3748532"/>
                  </a:lnTo>
                  <a:lnTo>
                    <a:pt x="186309" y="3748532"/>
                  </a:lnTo>
                  <a:lnTo>
                    <a:pt x="186309" y="3735832"/>
                  </a:lnTo>
                  <a:lnTo>
                    <a:pt x="186309" y="3748532"/>
                  </a:lnTo>
                  <a:cubicBezTo>
                    <a:pt x="83439" y="3748532"/>
                    <a:pt x="0" y="3665474"/>
                    <a:pt x="0" y="3562985"/>
                  </a:cubicBezTo>
                  <a:lnTo>
                    <a:pt x="0" y="185547"/>
                  </a:lnTo>
                  <a:lnTo>
                    <a:pt x="12700" y="185547"/>
                  </a:lnTo>
                  <a:lnTo>
                    <a:pt x="0" y="185547"/>
                  </a:lnTo>
                  <a:moveTo>
                    <a:pt x="25400" y="185547"/>
                  </a:moveTo>
                  <a:lnTo>
                    <a:pt x="25400" y="3562985"/>
                  </a:lnTo>
                  <a:lnTo>
                    <a:pt x="12700" y="3562985"/>
                  </a:lnTo>
                  <a:lnTo>
                    <a:pt x="25400" y="3562985"/>
                  </a:lnTo>
                  <a:cubicBezTo>
                    <a:pt x="25400" y="3651377"/>
                    <a:pt x="97409" y="3723132"/>
                    <a:pt x="186309" y="3723132"/>
                  </a:cubicBezTo>
                  <a:lnTo>
                    <a:pt x="12198985" y="3723132"/>
                  </a:lnTo>
                  <a:cubicBezTo>
                    <a:pt x="12287885" y="3723132"/>
                    <a:pt x="12359894" y="3651377"/>
                    <a:pt x="12359894" y="3562985"/>
                  </a:cubicBezTo>
                  <a:lnTo>
                    <a:pt x="12359894" y="185547"/>
                  </a:lnTo>
                  <a:cubicBezTo>
                    <a:pt x="12359894" y="97155"/>
                    <a:pt x="12287885" y="25400"/>
                    <a:pt x="12198985" y="25400"/>
                  </a:cubicBezTo>
                  <a:lnTo>
                    <a:pt x="186309" y="25400"/>
                  </a:lnTo>
                  <a:lnTo>
                    <a:pt x="186309" y="12700"/>
                  </a:lnTo>
                  <a:lnTo>
                    <a:pt x="186309" y="25400"/>
                  </a:lnTo>
                  <a:cubicBezTo>
                    <a:pt x="97409" y="25400"/>
                    <a:pt x="25400" y="97155"/>
                    <a:pt x="25400" y="185547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970341" y="5232946"/>
            <a:ext cx="9850361" cy="1835349"/>
            <a:chOff x="0" y="0"/>
            <a:chExt cx="12385278" cy="2447132"/>
          </a:xfrm>
        </p:grpSpPr>
        <p:sp>
          <p:nvSpPr>
            <p:cNvPr id="11" name="Freeform 11"/>
            <p:cNvSpPr/>
            <p:nvPr/>
          </p:nvSpPr>
          <p:spPr>
            <a:xfrm>
              <a:off x="12700" y="12700"/>
              <a:ext cx="12359894" cy="2421763"/>
            </a:xfrm>
            <a:custGeom>
              <a:avLst/>
              <a:gdLst/>
              <a:ahLst/>
              <a:cxnLst/>
              <a:rect l="l" t="t" r="r" b="b"/>
              <a:pathLst>
                <a:path w="12359894" h="2421763">
                  <a:moveTo>
                    <a:pt x="0" y="172847"/>
                  </a:moveTo>
                  <a:cubicBezTo>
                    <a:pt x="0" y="77343"/>
                    <a:pt x="77978" y="0"/>
                    <a:pt x="174244" y="0"/>
                  </a:cubicBezTo>
                  <a:lnTo>
                    <a:pt x="12185650" y="0"/>
                  </a:lnTo>
                  <a:cubicBezTo>
                    <a:pt x="12281916" y="0"/>
                    <a:pt x="12359894" y="77343"/>
                    <a:pt x="12359894" y="172847"/>
                  </a:cubicBezTo>
                  <a:lnTo>
                    <a:pt x="12359894" y="2248916"/>
                  </a:lnTo>
                  <a:cubicBezTo>
                    <a:pt x="12359894" y="2344420"/>
                    <a:pt x="12281916" y="2421763"/>
                    <a:pt x="12185650" y="2421763"/>
                  </a:cubicBezTo>
                  <a:lnTo>
                    <a:pt x="174244" y="2421763"/>
                  </a:lnTo>
                  <a:cubicBezTo>
                    <a:pt x="77978" y="2421763"/>
                    <a:pt x="0" y="2344420"/>
                    <a:pt x="0" y="2248916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12385294" cy="2447163"/>
            </a:xfrm>
            <a:custGeom>
              <a:avLst/>
              <a:gdLst/>
              <a:ahLst/>
              <a:cxnLst/>
              <a:rect l="l" t="t" r="r" b="b"/>
              <a:pathLst>
                <a:path w="12385294" h="2447163">
                  <a:moveTo>
                    <a:pt x="0" y="185547"/>
                  </a:moveTo>
                  <a:cubicBezTo>
                    <a:pt x="0" y="82931"/>
                    <a:pt x="83820" y="0"/>
                    <a:pt x="186944" y="0"/>
                  </a:cubicBezTo>
                  <a:lnTo>
                    <a:pt x="12198350" y="0"/>
                  </a:lnTo>
                  <a:lnTo>
                    <a:pt x="12198350" y="12700"/>
                  </a:lnTo>
                  <a:lnTo>
                    <a:pt x="12198350" y="0"/>
                  </a:lnTo>
                  <a:cubicBezTo>
                    <a:pt x="12301474" y="0"/>
                    <a:pt x="12385294" y="82931"/>
                    <a:pt x="12385294" y="185547"/>
                  </a:cubicBezTo>
                  <a:lnTo>
                    <a:pt x="12372594" y="185547"/>
                  </a:lnTo>
                  <a:lnTo>
                    <a:pt x="12385294" y="185547"/>
                  </a:lnTo>
                  <a:lnTo>
                    <a:pt x="12385294" y="2261616"/>
                  </a:lnTo>
                  <a:lnTo>
                    <a:pt x="12372594" y="2261616"/>
                  </a:lnTo>
                  <a:lnTo>
                    <a:pt x="12385294" y="2261616"/>
                  </a:lnTo>
                  <a:cubicBezTo>
                    <a:pt x="12385294" y="2364232"/>
                    <a:pt x="12301474" y="2447163"/>
                    <a:pt x="12198350" y="2447163"/>
                  </a:cubicBezTo>
                  <a:lnTo>
                    <a:pt x="12198350" y="2434463"/>
                  </a:lnTo>
                  <a:lnTo>
                    <a:pt x="12198350" y="2447163"/>
                  </a:lnTo>
                  <a:lnTo>
                    <a:pt x="186944" y="2447163"/>
                  </a:lnTo>
                  <a:lnTo>
                    <a:pt x="186944" y="2434463"/>
                  </a:lnTo>
                  <a:lnTo>
                    <a:pt x="186944" y="2447163"/>
                  </a:lnTo>
                  <a:cubicBezTo>
                    <a:pt x="83820" y="2447163"/>
                    <a:pt x="0" y="2364232"/>
                    <a:pt x="0" y="2261616"/>
                  </a:cubicBezTo>
                  <a:lnTo>
                    <a:pt x="0" y="185547"/>
                  </a:lnTo>
                  <a:lnTo>
                    <a:pt x="12700" y="185547"/>
                  </a:lnTo>
                  <a:lnTo>
                    <a:pt x="0" y="185547"/>
                  </a:lnTo>
                  <a:moveTo>
                    <a:pt x="25400" y="185547"/>
                  </a:moveTo>
                  <a:lnTo>
                    <a:pt x="25400" y="2261616"/>
                  </a:lnTo>
                  <a:lnTo>
                    <a:pt x="12700" y="2261616"/>
                  </a:lnTo>
                  <a:lnTo>
                    <a:pt x="25400" y="2261616"/>
                  </a:lnTo>
                  <a:cubicBezTo>
                    <a:pt x="25400" y="2350008"/>
                    <a:pt x="97663" y="2421763"/>
                    <a:pt x="186944" y="2421763"/>
                  </a:cubicBezTo>
                  <a:lnTo>
                    <a:pt x="12198350" y="2421763"/>
                  </a:lnTo>
                  <a:cubicBezTo>
                    <a:pt x="12287631" y="2421763"/>
                    <a:pt x="12359894" y="2350008"/>
                    <a:pt x="12359894" y="2261616"/>
                  </a:cubicBezTo>
                  <a:lnTo>
                    <a:pt x="12359894" y="185547"/>
                  </a:lnTo>
                  <a:cubicBezTo>
                    <a:pt x="12359894" y="97155"/>
                    <a:pt x="12287631" y="25400"/>
                    <a:pt x="12198350" y="25400"/>
                  </a:cubicBezTo>
                  <a:lnTo>
                    <a:pt x="186944" y="25400"/>
                  </a:lnTo>
                  <a:lnTo>
                    <a:pt x="186944" y="12700"/>
                  </a:lnTo>
                  <a:lnTo>
                    <a:pt x="186944" y="25400"/>
                  </a:lnTo>
                  <a:cubicBezTo>
                    <a:pt x="97663" y="25400"/>
                    <a:pt x="25400" y="97155"/>
                    <a:pt x="25400" y="185547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7970341" y="7357765"/>
            <a:ext cx="9860459" cy="2329160"/>
            <a:chOff x="0" y="0"/>
            <a:chExt cx="12385278" cy="3105547"/>
          </a:xfrm>
        </p:grpSpPr>
        <p:sp>
          <p:nvSpPr>
            <p:cNvPr id="14" name="Freeform 14"/>
            <p:cNvSpPr/>
            <p:nvPr/>
          </p:nvSpPr>
          <p:spPr>
            <a:xfrm>
              <a:off x="12700" y="12700"/>
              <a:ext cx="12359894" cy="3080131"/>
            </a:xfrm>
            <a:custGeom>
              <a:avLst/>
              <a:gdLst/>
              <a:ahLst/>
              <a:cxnLst/>
              <a:rect l="l" t="t" r="r" b="b"/>
              <a:pathLst>
                <a:path w="12359894" h="3080131">
                  <a:moveTo>
                    <a:pt x="0" y="172847"/>
                  </a:moveTo>
                  <a:cubicBezTo>
                    <a:pt x="0" y="77343"/>
                    <a:pt x="77851" y="0"/>
                    <a:pt x="173863" y="0"/>
                  </a:cubicBezTo>
                  <a:lnTo>
                    <a:pt x="12186031" y="0"/>
                  </a:lnTo>
                  <a:cubicBezTo>
                    <a:pt x="12282043" y="0"/>
                    <a:pt x="12359894" y="77343"/>
                    <a:pt x="12359894" y="172847"/>
                  </a:cubicBezTo>
                  <a:lnTo>
                    <a:pt x="12359894" y="2907284"/>
                  </a:lnTo>
                  <a:cubicBezTo>
                    <a:pt x="12359894" y="3002788"/>
                    <a:pt x="12282043" y="3080131"/>
                    <a:pt x="12186031" y="3080131"/>
                  </a:cubicBezTo>
                  <a:lnTo>
                    <a:pt x="173863" y="3080131"/>
                  </a:lnTo>
                  <a:cubicBezTo>
                    <a:pt x="77851" y="3080131"/>
                    <a:pt x="0" y="3002788"/>
                    <a:pt x="0" y="2907284"/>
                  </a:cubicBezTo>
                  <a:close/>
                </a:path>
              </a:pathLst>
            </a:custGeom>
            <a:solidFill>
              <a:srgbClr val="D6F5EE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12385294" cy="3105531"/>
            </a:xfrm>
            <a:custGeom>
              <a:avLst/>
              <a:gdLst/>
              <a:ahLst/>
              <a:cxnLst/>
              <a:rect l="l" t="t" r="r" b="b"/>
              <a:pathLst>
                <a:path w="12385294" h="3105531">
                  <a:moveTo>
                    <a:pt x="0" y="185547"/>
                  </a:moveTo>
                  <a:cubicBezTo>
                    <a:pt x="0" y="82931"/>
                    <a:pt x="83566" y="0"/>
                    <a:pt x="186563" y="0"/>
                  </a:cubicBezTo>
                  <a:lnTo>
                    <a:pt x="12198731" y="0"/>
                  </a:lnTo>
                  <a:lnTo>
                    <a:pt x="12198731" y="12700"/>
                  </a:lnTo>
                  <a:lnTo>
                    <a:pt x="12198731" y="0"/>
                  </a:lnTo>
                  <a:cubicBezTo>
                    <a:pt x="12301728" y="0"/>
                    <a:pt x="12385294" y="82931"/>
                    <a:pt x="12385294" y="185547"/>
                  </a:cubicBezTo>
                  <a:lnTo>
                    <a:pt x="12372594" y="185547"/>
                  </a:lnTo>
                  <a:lnTo>
                    <a:pt x="12385294" y="185547"/>
                  </a:lnTo>
                  <a:lnTo>
                    <a:pt x="12385294" y="2919984"/>
                  </a:lnTo>
                  <a:lnTo>
                    <a:pt x="12372594" y="2919984"/>
                  </a:lnTo>
                  <a:lnTo>
                    <a:pt x="12385294" y="2919984"/>
                  </a:lnTo>
                  <a:cubicBezTo>
                    <a:pt x="12385294" y="3022473"/>
                    <a:pt x="12301728" y="3105531"/>
                    <a:pt x="12198731" y="3105531"/>
                  </a:cubicBezTo>
                  <a:lnTo>
                    <a:pt x="12198731" y="3092831"/>
                  </a:lnTo>
                  <a:lnTo>
                    <a:pt x="12198731" y="3105531"/>
                  </a:lnTo>
                  <a:lnTo>
                    <a:pt x="186563" y="3105531"/>
                  </a:lnTo>
                  <a:lnTo>
                    <a:pt x="186563" y="3092831"/>
                  </a:lnTo>
                  <a:lnTo>
                    <a:pt x="186563" y="3105531"/>
                  </a:lnTo>
                  <a:cubicBezTo>
                    <a:pt x="83566" y="3105531"/>
                    <a:pt x="0" y="3022600"/>
                    <a:pt x="0" y="2919984"/>
                  </a:cubicBezTo>
                  <a:lnTo>
                    <a:pt x="0" y="185547"/>
                  </a:lnTo>
                  <a:lnTo>
                    <a:pt x="12700" y="185547"/>
                  </a:lnTo>
                  <a:lnTo>
                    <a:pt x="0" y="185547"/>
                  </a:lnTo>
                  <a:moveTo>
                    <a:pt x="25400" y="185547"/>
                  </a:moveTo>
                  <a:lnTo>
                    <a:pt x="25400" y="2919984"/>
                  </a:lnTo>
                  <a:lnTo>
                    <a:pt x="12700" y="2919984"/>
                  </a:lnTo>
                  <a:lnTo>
                    <a:pt x="25400" y="2919984"/>
                  </a:lnTo>
                  <a:cubicBezTo>
                    <a:pt x="25400" y="3008376"/>
                    <a:pt x="97536" y="3080131"/>
                    <a:pt x="186563" y="3080131"/>
                  </a:cubicBezTo>
                  <a:lnTo>
                    <a:pt x="12198731" y="3080131"/>
                  </a:lnTo>
                  <a:cubicBezTo>
                    <a:pt x="12287886" y="3080131"/>
                    <a:pt x="12359894" y="3008376"/>
                    <a:pt x="12359894" y="2919984"/>
                  </a:cubicBezTo>
                  <a:lnTo>
                    <a:pt x="12359894" y="185547"/>
                  </a:lnTo>
                  <a:cubicBezTo>
                    <a:pt x="12359894" y="97155"/>
                    <a:pt x="12287758" y="25400"/>
                    <a:pt x="12198731" y="25400"/>
                  </a:cubicBezTo>
                  <a:lnTo>
                    <a:pt x="186563" y="25400"/>
                  </a:lnTo>
                  <a:lnTo>
                    <a:pt x="186563" y="12700"/>
                  </a:lnTo>
                  <a:lnTo>
                    <a:pt x="186563" y="25400"/>
                  </a:lnTo>
                  <a:cubicBezTo>
                    <a:pt x="97536" y="25400"/>
                    <a:pt x="25400" y="97155"/>
                    <a:pt x="25400" y="185547"/>
                  </a:cubicBezTo>
                  <a:close/>
                </a:path>
              </a:pathLst>
            </a:custGeom>
            <a:solidFill>
              <a:srgbClr val="BCDBD4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169548" y="4553696"/>
            <a:ext cx="7491207" cy="1835346"/>
          </a:xfrm>
          <a:custGeom>
            <a:avLst/>
            <a:gdLst/>
            <a:ahLst/>
            <a:cxnLst/>
            <a:rect l="l" t="t" r="r" b="b"/>
            <a:pathLst>
              <a:path w="7491207" h="1835346">
                <a:moveTo>
                  <a:pt x="0" y="0"/>
                </a:moveTo>
                <a:lnTo>
                  <a:pt x="7491208" y="0"/>
                </a:lnTo>
                <a:lnTo>
                  <a:pt x="7491208" y="1835346"/>
                </a:lnTo>
                <a:lnTo>
                  <a:pt x="0" y="1835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717987" y="9080589"/>
            <a:ext cx="3911843" cy="1212671"/>
          </a:xfrm>
          <a:custGeom>
            <a:avLst/>
            <a:gdLst/>
            <a:ahLst/>
            <a:cxnLst/>
            <a:rect l="l" t="t" r="r" b="b"/>
            <a:pathLst>
              <a:path w="3911843" h="1212671">
                <a:moveTo>
                  <a:pt x="0" y="0"/>
                </a:moveTo>
                <a:lnTo>
                  <a:pt x="3911843" y="0"/>
                </a:lnTo>
                <a:lnTo>
                  <a:pt x="3911843" y="1212672"/>
                </a:lnTo>
                <a:lnTo>
                  <a:pt x="0" y="1212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307436" y="2393008"/>
            <a:ext cx="8614768" cy="44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Trắc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nghiệm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an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toàn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lao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động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nhóm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07436" y="3523506"/>
            <a:ext cx="9218564" cy="453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Kiểm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tra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kiến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thức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an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toàn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lao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động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với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các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câu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hỏi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trắc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nghiệm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6"/>
              </a:rPr>
              <a:t>.</a:t>
            </a:r>
            <a:endParaRPr lang="en-US" sz="2375" dirty="0">
              <a:solidFill>
                <a:srgbClr val="333F7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307436" y="5493841"/>
            <a:ext cx="6331149" cy="44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Báo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giá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dịch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vụ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huấn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luyện</a:t>
            </a:r>
            <a:endParaRPr lang="en-US" sz="3000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07436" y="6142138"/>
            <a:ext cx="8614768" cy="453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7"/>
              </a:rPr>
              <a:t>Xem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7"/>
              </a:rPr>
              <a:t> chi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7"/>
              </a:rPr>
              <a:t>tiết</a:t>
            </a:r>
            <a:endParaRPr lang="en-US" sz="2375" dirty="0">
              <a:solidFill>
                <a:srgbClr val="333F7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07436" y="7618661"/>
            <a:ext cx="4324499" cy="44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Tài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liệu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hướng</a:t>
            </a:r>
            <a:r>
              <a:rPr lang="en-US" sz="3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3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dẫn</a:t>
            </a:r>
            <a:endParaRPr lang="en-US" sz="3000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07436" y="8266956"/>
            <a:ext cx="9513266" cy="453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Tải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về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tài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liệu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hướng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dẫn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an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toàn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lao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động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sản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xuất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máy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lọc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 </a:t>
            </a:r>
            <a:r>
              <a:rPr lang="en-US" sz="2375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nước</a:t>
            </a:r>
            <a:r>
              <a:rPr lang="en-US" sz="2375" dirty="0">
                <a:solidFill>
                  <a:srgbClr val="333F7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  <a:hlinkClick r:id="rId8"/>
              </a:rPr>
              <a:t>.</a:t>
            </a:r>
            <a:endParaRPr lang="en-US" sz="2375" dirty="0">
              <a:solidFill>
                <a:srgbClr val="333F7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20424" y="798679"/>
            <a:ext cx="8614768" cy="901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99"/>
              </a:lnSpc>
            </a:pPr>
            <a:r>
              <a:rPr lang="en-US" sz="6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Tài</a:t>
            </a:r>
            <a:r>
              <a:rPr lang="en-US" sz="6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liệu</a:t>
            </a:r>
            <a:r>
              <a:rPr lang="en-US" sz="6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tham</a:t>
            </a:r>
            <a:r>
              <a:rPr lang="en-US" sz="6000" b="1" dirty="0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</a:t>
            </a:r>
            <a:r>
              <a:rPr lang="en-US" sz="6000" b="1" dirty="0" err="1">
                <a:solidFill>
                  <a:srgbClr val="333F7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khảo</a:t>
            </a:r>
            <a:endParaRPr lang="en-US" sz="6000" b="1" dirty="0">
              <a:solidFill>
                <a:srgbClr val="333F7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976</Words>
  <Application>Microsoft Office PowerPoint</Application>
  <PresentationFormat>Custom</PresentationFormat>
  <Paragraphs>115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Giáo trình huấn luyện an toàn lao động sản xuất máy lọc nước</dc:title>
  <cp:lastModifiedBy>Nhan Van</cp:lastModifiedBy>
  <cp:revision>4</cp:revision>
  <dcterms:created xsi:type="dcterms:W3CDTF">2006-08-16T00:00:00Z</dcterms:created>
  <dcterms:modified xsi:type="dcterms:W3CDTF">2024-11-04T08:10:52Z</dcterms:modified>
  <dc:identifier>DAGVf7N0lUo</dc:identifier>
</cp:coreProperties>
</file>