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2" d="100"/>
          <a:sy n="112" d="100"/>
        </p:scale>
        <p:origin x="510"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ĐƯỜNG ĂN</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BC2892C-4AF8-67CE-4A4E-AFB290786274}"/>
              </a:ext>
            </a:extLst>
          </p:cNvPr>
          <p:cNvPicPr>
            <a:picLocks noChangeAspect="1"/>
          </p:cNvPicPr>
          <p:nvPr/>
        </p:nvPicPr>
        <p:blipFill>
          <a:blip r:embed="rId4"/>
          <a:stretch>
            <a:fillRect/>
          </a:stretch>
        </p:blipFill>
        <p:spPr>
          <a:xfrm>
            <a:off x="4543101" y="3933056"/>
            <a:ext cx="3101032" cy="310103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đường ăn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đường ăn, các vụ tai nạn lao động đã và đang gây nhiều lo lắng và đau lòng</a:t>
            </a:r>
            <a:r>
              <a:rPr lang="en-US" sz="2000" dirty="0">
                <a:ea typeface="+mn-lt"/>
                <a:cs typeface="+mn-lt"/>
              </a:rPr>
              <a:t>:</a:t>
            </a:r>
            <a:endParaRPr lang="en-US" dirty="0"/>
          </a:p>
          <a:p>
            <a:pPr marL="730885" lvl="1" indent="-304165"/>
            <a:r>
              <a:rPr lang="pt-BR" i="0" dirty="0">
                <a:solidFill>
                  <a:srgbClr val="0D0D0D"/>
                </a:solidFill>
                <a:effectLst/>
                <a:latin typeface="Söhne"/>
              </a:rPr>
              <a:t>Tai nạn do máy móc</a:t>
            </a:r>
          </a:p>
          <a:p>
            <a:pPr marL="730885" lvl="1" indent="-304165"/>
            <a:r>
              <a:rPr lang="pt-BR" dirty="0"/>
              <a:t>Tai nạn do hóa chất</a:t>
            </a:r>
          </a:p>
          <a:p>
            <a:pPr marL="730885" lvl="1" indent="-304165"/>
            <a:r>
              <a:rPr lang="vi-VN" dirty="0"/>
              <a:t>Tai nạn do môi trường làm việc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nghiền mía để lấy nước ép để chuẩn bị sản xuất đường</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lọc và loại bỏ tạp chất nước mía để chuẩn bị sản xuất đường</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kết tinh hạt đường từ nước mía</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chiết rót hạt đường vào bao b</a:t>
            </a:r>
            <a:r>
              <a:rPr lang="en-US" dirty="0"/>
              <a:t>ì</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nghiền mía để lấy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nghiền mía để lấy nước ép để chuẩn bị sản xuất đường</a:t>
            </a:r>
            <a:endParaRPr lang="en-US" sz="2400" b="1" i="0" dirty="0">
              <a:effectLst/>
              <a:latin typeface="Söhne"/>
            </a:endParaRPr>
          </a:p>
          <a:p>
            <a:r>
              <a:rPr lang="vi-VN" b="0" i="0" dirty="0">
                <a:effectLst/>
                <a:latin typeface="Open Sans" panose="020B0606030504020204" pitchFamily="34" charset="0"/>
              </a:rPr>
              <a:t>Quy trình vận hành máy nghiền mía để thu được nước ép, quan trọng trong quá trình sản xuất đường (sugar), đòi hỏi sự chuyên nghiệp và hiểu biết sâu rộng về công nghệ và thiết bị.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nhiều đặc điểm quan trọng để đảm bảo hiệu suất và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9D8233A-E8A3-FCE8-CA0D-00470E413671}"/>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nghiền mía để lấy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nghiền mía để lấy nước ép để chuẩn bị sản xuất đường</a:t>
            </a:r>
            <a:endParaRPr lang="en-US" sz="2400" b="1" i="0" dirty="0">
              <a:effectLst/>
              <a:latin typeface="Söhne"/>
            </a:endParaRPr>
          </a:p>
          <a:p>
            <a:r>
              <a:rPr lang="vi-VN" b="0" i="0" dirty="0">
                <a:effectLst/>
                <a:latin typeface="Open Sans" panose="020B0606030504020204" pitchFamily="34" charset="0"/>
              </a:rPr>
              <a:t>Một trong những vấn đề chính là tai nạn liên quan đến an toàn lao động, bao gồm việc làm việc gần các bộ phận chuyển động của máy mà không tuân thủ các biện pháp an toàn. </a:t>
            </a:r>
            <a:endParaRPr lang="en-US" b="0" i="0" dirty="0">
              <a:effectLst/>
              <a:latin typeface="Open Sans" panose="020B0606030504020204" pitchFamily="34" charset="0"/>
            </a:endParaRPr>
          </a:p>
          <a:p>
            <a:r>
              <a:rPr lang="vi-VN" b="0" i="0" dirty="0">
                <a:effectLst/>
                <a:latin typeface="Open Sans" panose="020B0606030504020204" pitchFamily="34" charset="0"/>
              </a:rPr>
              <a:t>Các vết thương từ máy nghiền, đặc biệt là trong quá trình làm sạch hoặc bảo trì, có thể xảy ra nếu không tuân thủ quy tắc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448C90B-CBE0-AD71-C361-14967B1EB191}"/>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nghiền mía để lấy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nghiền mía để lấy nước ép để chuẩn bị sản xuất đường </a:t>
            </a:r>
            <a:endParaRPr lang="en-US" sz="2400" b="1" i="0" dirty="0">
              <a:effectLst/>
              <a:latin typeface="Söhne"/>
            </a:endParaRPr>
          </a:p>
          <a:p>
            <a:r>
              <a:rPr lang="vi-VN" b="0" i="0" dirty="0">
                <a:effectLst/>
                <a:latin typeface="Open Sans" panose="020B0606030504020204" pitchFamily="34" charset="0"/>
              </a:rPr>
              <a:t>Có nhiều nguyên nhân gây ra tai nạn khi vận hành máy nghiền mía để lấy nước ép trong quá trình chuẩn bị sản xuất đường (sugar).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chính là thiếu hiểu biết và kinh nghiệm của người vận hành. Người làm việc cần phải hiểu rõ về quy trình vận hành và an toàn của máy để tránh những quyết định sai lầm.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612ECF6-C289-98C2-9258-048039B82250}"/>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nghiền mía để lấy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nghiền mía để lấy nước ép để chuẩn bị sản xuất đường</a:t>
            </a:r>
            <a:endParaRPr lang="en-US" sz="2400" b="1" i="0" dirty="0">
              <a:effectLst/>
              <a:latin typeface="Söhne"/>
            </a:endParaRPr>
          </a:p>
          <a:p>
            <a:r>
              <a:rPr lang="vi-VN" b="0" i="0" dirty="0">
                <a:effectLst/>
                <a:latin typeface="Open Sans" panose="020B0606030504020204" pitchFamily="34" charset="0"/>
              </a:rPr>
              <a:t>Để ngăn chặn tai nạn khi vận hành máy nghiền mía để lấy nước ép trong quá trình chuẩn bị sản xuất đường (sugar), việc thực hiện biện pháp phòng tránh và đảm bảo huấn luyện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giúp tăng cường nhận thức và kỹ năng của người vận hành về các nguy cơ và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DAA910-79D9-5FD2-813F-A9666EB1BA37}"/>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nghiền mía để lấy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nghiền mía để lấy nước ép để chuẩn bị sản xuất đường</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nghiền mía để lấy nước ép trong quá trình chuẩn bị sản xuất đường (sugar) đóng vai trò quan trọng trong bảo đảm môi trường làm việc an toàn và hiệu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bao gồm việc đảm bảo rằng mọi người làm việc được huấn luyện về an toàn lao động và nắm vững các quy tắc an toàn cơ bản.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32EC813-6EE2-D512-230D-2F8905B930BA}"/>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nghiền mía để lấy nước ép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máy nghiền mía để lấy nước ép để chuẩn bị sản xuất đường</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nghiền mía để lấy nước ép trong quá trình chuẩn bị sản xuất đường (sugar) đòi hỏi sự nhanh nhẹn và kiến thức chuyên sâu.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việc đảm bảo an toàn người làm việc và máy móc là ưu tiên hàng đầu.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AC723AF-B82A-97D8-658E-64661F4DE95F}"/>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lọc và loại bỏ tạp chất nước mía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lọc và loại bỏ tạp chất nước mía để chuẩn bị sản xuất đường</a:t>
            </a:r>
            <a:r>
              <a:rPr lang="en-US" sz="2000" dirty="0"/>
              <a:t>:</a:t>
            </a:r>
          </a:p>
          <a:p>
            <a:pPr algn="l"/>
            <a:r>
              <a:rPr lang="vi-VN" b="0" i="0" dirty="0">
                <a:effectLst/>
                <a:latin typeface="Open Sans" panose="020B0606030504020204" pitchFamily="34" charset="0"/>
              </a:rPr>
              <a:t>Đặc điểm công việc vận hành máy lọc và loại bỏ tạp chất nước mía để chuẩn bị sản xuất đường là một phần quan trọng trong quy trình sản xuất đường mía.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chuyên nghiệp và hiểu biết sâu rộng về các thiết bị và quy trình liên quan.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172588DA-894E-5469-143F-17B7A709FA47}"/>
              </a:ext>
            </a:extLst>
          </p:cNvPr>
          <p:cNvPicPr>
            <a:picLocks noChangeAspect="1"/>
          </p:cNvPicPr>
          <p:nvPr/>
        </p:nvPicPr>
        <p:blipFill>
          <a:blip r:embed="rId3"/>
          <a:stretch>
            <a:fillRect/>
          </a:stretch>
        </p:blipFill>
        <p:spPr>
          <a:xfrm>
            <a:off x="5882567" y="114426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lọc và loại bỏ tạp chất nước mía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lọc và loại bỏ tạp chất nước mía để chuẩn bị sản xuất đường</a:t>
            </a:r>
            <a:r>
              <a:rPr lang="en-US" sz="2000" dirty="0"/>
              <a:t>:</a:t>
            </a:r>
          </a:p>
          <a:p>
            <a:pPr algn="l"/>
            <a:r>
              <a:rPr lang="vi-VN" b="0" i="0" dirty="0">
                <a:effectLst/>
                <a:latin typeface="Open Sans" panose="020B0606030504020204" pitchFamily="34" charset="0"/>
              </a:rPr>
              <a:t>Trong quá trình vận hành máy lọc và loại bỏ tạp chất nước mía để chuẩn bị sản xuất đường, có nhiều rủi ro về tai nạn mà những người làm việc cần phải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dạng tai nạn phổ biến bao gồm va chạm máy móc, rò rỉ hóa chất, và chấn thương do xử lý tạp chất nước mía.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B3CF29E-D4C6-134F-5A6A-7F6BB2FBEDA3}"/>
              </a:ext>
            </a:extLst>
          </p:cNvPr>
          <p:cNvPicPr>
            <a:picLocks noChangeAspect="1"/>
          </p:cNvPicPr>
          <p:nvPr/>
        </p:nvPicPr>
        <p:blipFill>
          <a:blip r:embed="rId3"/>
          <a:stretch>
            <a:fillRect/>
          </a:stretch>
        </p:blipFill>
        <p:spPr>
          <a:xfrm>
            <a:off x="5882567" y="114426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lọc và loại bỏ tạp chất nước mía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lọc và loại bỏ tạp chất nước mía để chuẩn bị sản xuất đường</a:t>
            </a:r>
            <a:r>
              <a:rPr lang="en-US" sz="2000" dirty="0"/>
              <a:t>:</a:t>
            </a:r>
          </a:p>
          <a:p>
            <a:pPr algn="l"/>
            <a:r>
              <a:rPr lang="vi-VN" b="0" i="0" dirty="0">
                <a:effectLst/>
                <a:latin typeface="Open Sans" panose="020B0606030504020204" pitchFamily="34" charset="0"/>
              </a:rPr>
              <a:t>Nguyên nhân gây ra tai nạn khi vận hành máy lọc và loại bỏ tạp chất nước mía trong quá trình chuẩn bị sản xuất đường có thể xuất phát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thiếu hiểu biết và kỹ năng của nhân viên vận hành về máy móc và quy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58EC529-9236-D41B-0990-A78ACD034BB5}"/>
              </a:ext>
            </a:extLst>
          </p:cNvPr>
          <p:cNvPicPr>
            <a:picLocks noChangeAspect="1"/>
          </p:cNvPicPr>
          <p:nvPr/>
        </p:nvPicPr>
        <p:blipFill>
          <a:blip r:embed="rId3"/>
          <a:stretch>
            <a:fillRect/>
          </a:stretch>
        </p:blipFill>
        <p:spPr>
          <a:xfrm>
            <a:off x="5882567" y="114426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lọc và loại bỏ tạp chất nước mía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lọc và loại bỏ tạp chất nước mía để chuẩn bị sản xuất đường</a:t>
            </a:r>
            <a:r>
              <a:rPr lang="en-US" sz="2000" dirty="0"/>
              <a:t>:</a:t>
            </a:r>
          </a:p>
          <a:p>
            <a:pPr algn="l">
              <a:buFont typeface="Arial" panose="020B0604020202020204" pitchFamily="34" charset="0"/>
              <a:buChar char="•"/>
            </a:pPr>
            <a:r>
              <a:rPr lang="vi-VN" i="0" dirty="0">
                <a:effectLst/>
                <a:latin typeface="Open Sans" panose="020B0606030504020204" pitchFamily="34" charset="0"/>
              </a:rPr>
              <a:t>Biện pháp phòng tránh tai nạn khi vận hành máy lọc và loại bỏ tạp chất nước mía để chuẩn bị sản xuất đường đóng vai trò quan trọng trong bảo vệ sức khỏe của nhân viên và đảm bảo môi trường làm việc an toàn.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Quan trắc môi trường lao động chính là công cụ hiệu quả để đánh giá và giảm thiểu rủi ro.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8F65032-7332-A4ED-6570-9E036E9B00B5}"/>
              </a:ext>
            </a:extLst>
          </p:cNvPr>
          <p:cNvPicPr>
            <a:picLocks noChangeAspect="1"/>
          </p:cNvPicPr>
          <p:nvPr/>
        </p:nvPicPr>
        <p:blipFill>
          <a:blip r:embed="rId3"/>
          <a:stretch>
            <a:fillRect/>
          </a:stretch>
        </p:blipFill>
        <p:spPr>
          <a:xfrm>
            <a:off x="5882567" y="114426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lọc và loại bỏ tạp chất nước mía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lọc và loại bỏ tạp chất nước mía để chuẩn bị sản xuất đường</a:t>
            </a:r>
            <a:r>
              <a:rPr lang="en-US" sz="2000" dirty="0"/>
              <a:t>:</a:t>
            </a:r>
          </a:p>
          <a:p>
            <a:pPr algn="l"/>
            <a:r>
              <a:rPr lang="vi-VN" b="0" i="0" dirty="0">
                <a:effectLst/>
                <a:latin typeface="Open Sans" panose="020B0606030504020204" pitchFamily="34" charset="0"/>
              </a:rPr>
              <a:t>Quy định an toàn lao động trong quá trình vận hành máy lọc và loại bỏ tạp chất nước mía là chìa khóa quan trọng để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Thực hiện quan trắc môi trường lao động là một phần quan trọng của những quy định này để đảm bảo rằng mọi hoạt động đều tuân thủ các tiêu chuẩn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891B4B1-A75C-3DD4-52D0-49D06ED4271B}"/>
              </a:ext>
            </a:extLst>
          </p:cNvPr>
          <p:cNvPicPr>
            <a:picLocks noChangeAspect="1"/>
          </p:cNvPicPr>
          <p:nvPr/>
        </p:nvPicPr>
        <p:blipFill>
          <a:blip r:embed="rId3"/>
          <a:stretch>
            <a:fillRect/>
          </a:stretch>
        </p:blipFill>
        <p:spPr>
          <a:xfrm>
            <a:off x="5882567" y="1144264"/>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lọc và loại bỏ tạp chất nước mía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lọc và loại bỏ tạp chất nước mía để chuẩn bị sản xuất đường</a:t>
            </a:r>
            <a:r>
              <a:rPr lang="en-US" sz="2000" dirty="0"/>
              <a:t>:</a:t>
            </a:r>
          </a:p>
          <a:p>
            <a:pPr algn="l"/>
            <a:r>
              <a:rPr lang="vi-VN" b="0" i="0" dirty="0">
                <a:effectLst/>
                <a:latin typeface="Open Sans" panose="020B0606030504020204" pitchFamily="34" charset="0"/>
              </a:rPr>
              <a:t>Xử lý tình huống tai nạn khẩn cấp khi vận hành máy lọc và loại bỏ tạp chất nước mía trong quá trình chuẩn bị sản xuất đường đòi hỏi sự nhanh nhẹn và hiểu biết sâu rộng về quy trình lao động cũng như kỹ năng quan trắc môi trường lao động.</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thông báo ngay lập tức cho bộ phận an toàn và khẩn cấp, đồng thời kích hoạt hệ thống báo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A4DE7D8-0B62-7497-4331-A3BE88C189BB}"/>
              </a:ext>
            </a:extLst>
          </p:cNvPr>
          <p:cNvPicPr>
            <a:picLocks noChangeAspect="1"/>
          </p:cNvPicPr>
          <p:nvPr/>
        </p:nvPicPr>
        <p:blipFill>
          <a:blip r:embed="rId3"/>
          <a:stretch>
            <a:fillRect/>
          </a:stretch>
        </p:blipFill>
        <p:spPr>
          <a:xfrm>
            <a:off x="5882567" y="1144264"/>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kết tinh hạt đường từ nước mía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kết tinh hạt đường từ nước mía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kết tinh hạt đường từ nước mía đòi hỏi sự chú ý đặc biệt đến nhiều yếu tố khác nhau để đảm bảo hiệu suất và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Mỗi bước trong quá trình này đều đóng vai trò quan trọng, từ việc chuẩn bị nguyên liệu cho đến quản lý thời gian và nhiệt độ.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D172E89-B714-0F93-CA9A-642FCBD79CDA}"/>
              </a:ext>
            </a:extLst>
          </p:cNvPr>
          <p:cNvPicPr>
            <a:picLocks noChangeAspect="1"/>
          </p:cNvPicPr>
          <p:nvPr/>
        </p:nvPicPr>
        <p:blipFill>
          <a:blip r:embed="rId3"/>
          <a:stretch>
            <a:fillRect/>
          </a:stretch>
        </p:blipFill>
        <p:spPr>
          <a:xfrm>
            <a:off x="-1250404" y="2996952"/>
            <a:ext cx="5616624" cy="56166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kết tinh hạt đường từ nước mía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kết tinh hạt đường từ nước mía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kết tinh hạt đường từ nước mía, có nhiều dạng tai nạn có thể xảy ra, đòi hỏi sự chú ý và quản lý rủi ro đặc biệt từ các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vấn đề thường gặp bao gồm rủi ro nhiệt độ cao, áp suất không ổn định và xử lý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AAC3330-DD9B-1A82-242C-FAA87A40B37A}"/>
              </a:ext>
            </a:extLst>
          </p:cNvPr>
          <p:cNvPicPr>
            <a:picLocks noChangeAspect="1"/>
          </p:cNvPicPr>
          <p:nvPr/>
        </p:nvPicPr>
        <p:blipFill>
          <a:blip r:embed="rId3"/>
          <a:stretch>
            <a:fillRect/>
          </a:stretch>
        </p:blipFill>
        <p:spPr>
          <a:xfrm>
            <a:off x="-1250404" y="2996952"/>
            <a:ext cx="5616624" cy="56166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kết tinh hạt đường từ nước mía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kết tinh hạt đường từ nước mía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kết tinh hạt đường từ nước mía thường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sự cố kỹ thuật, bao gồm hỏng hóc trong hệ thống điều khiển tự động hoặc thiết bị cảm biến. Khi các thành phần này gặp sự cố, có thể dẫn đến tăng áp suất, nhiệt độ không kiểm soát, gây nguy hiểm cho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54FCCF1-0805-A762-33D9-6DE2263CFD9D}"/>
              </a:ext>
            </a:extLst>
          </p:cNvPr>
          <p:cNvPicPr>
            <a:picLocks noChangeAspect="1"/>
          </p:cNvPicPr>
          <p:nvPr/>
        </p:nvPicPr>
        <p:blipFill>
          <a:blip r:embed="rId3"/>
          <a:stretch>
            <a:fillRect/>
          </a:stretch>
        </p:blipFill>
        <p:spPr>
          <a:xfrm>
            <a:off x="-1250404" y="2996952"/>
            <a:ext cx="5616624" cy="561662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kết tinh hạt đường từ nước mía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kết tinh hạt đường từ nước mía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vận hành máy kết tinh hạt đường từ nước mía, các biện pháp phòng tránh đóng vai trò quan trọng trong quản lý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là duy trì hệ thống bảo trì định kỳ và kiểm tra máy móc một cách đặc biệt cẩn thận. Việc này giúp ngăn chặn sự cố kỹ thuật và đảm bảo rằng các thiết bị hoạt động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9B7FC1D-4C8D-9FCE-B412-3AC1542BF12F}"/>
              </a:ext>
            </a:extLst>
          </p:cNvPr>
          <p:cNvPicPr>
            <a:picLocks noChangeAspect="1"/>
          </p:cNvPicPr>
          <p:nvPr/>
        </p:nvPicPr>
        <p:blipFill>
          <a:blip r:embed="rId3"/>
          <a:stretch>
            <a:fillRect/>
          </a:stretch>
        </p:blipFill>
        <p:spPr>
          <a:xfrm>
            <a:off x="-1250404" y="2996952"/>
            <a:ext cx="5616624" cy="561662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kết tinh hạt đường từ nước mía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kết tinh hạt đường từ nước mía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kết tinh hạt đường từ nước mía là yếu tố quan trọng để bảo vệ nhân viên và duy trì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đào tạo về việc sử dụng trang thiết bị bảo hộ cá nhân, bao gồm kính bảo hộ, mũ an toàn và đồ bảo hộ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9B16CC-05CE-6785-2E91-06F4C7351E19}"/>
              </a:ext>
            </a:extLst>
          </p:cNvPr>
          <p:cNvPicPr>
            <a:picLocks noChangeAspect="1"/>
          </p:cNvPicPr>
          <p:nvPr/>
        </p:nvPicPr>
        <p:blipFill>
          <a:blip r:embed="rId3"/>
          <a:stretch>
            <a:fillRect/>
          </a:stretch>
        </p:blipFill>
        <p:spPr>
          <a:xfrm>
            <a:off x="-1250404" y="2996952"/>
            <a:ext cx="5616624" cy="561662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kết tinh hạt đường từ nước mía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kết tinh hạt đường từ nước mía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kết tinh hạt đường từ nước mía đòi hỏi sự nhanh nhẹn và chủ động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ngưng máy ngay lập tức và thông báo về tình huống đến người quản lý là quan trọng để ngăn chặn tình trạng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F19BFB-B667-CF09-19F6-F61D3DB034CA}"/>
              </a:ext>
            </a:extLst>
          </p:cNvPr>
          <p:cNvPicPr>
            <a:picLocks noChangeAspect="1"/>
          </p:cNvPicPr>
          <p:nvPr/>
        </p:nvPicPr>
        <p:blipFill>
          <a:blip r:embed="rId3"/>
          <a:stretch>
            <a:fillRect/>
          </a:stretch>
        </p:blipFill>
        <p:spPr>
          <a:xfrm>
            <a:off x="-1250404" y="2996952"/>
            <a:ext cx="5616624" cy="561662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hạt đường vào bao bì</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chiết rót hạt đường vào bao bì</a:t>
            </a:r>
            <a:r>
              <a:rPr lang="en-US" sz="2400" dirty="0"/>
              <a:t>:</a:t>
            </a:r>
          </a:p>
          <a:p>
            <a:pPr algn="l"/>
            <a:r>
              <a:rPr lang="vi-VN" b="0" i="0" dirty="0">
                <a:solidFill>
                  <a:srgbClr val="4C4F5A"/>
                </a:solidFill>
                <a:effectLst/>
                <a:latin typeface="Open Sans" panose="020B0606030504020204" pitchFamily="34" charset="0"/>
              </a:rPr>
              <a:t>Việc vận hành máy chiết rót hạt đường vào bao bì đòi hỏi sự chính xác và kỹ năng tinh tế.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Những người làm việc trong lĩnh vực này cần hiểu rõ về quy trình sản xuất và cách hoạt động của máy móc. Họ phải kiểm soát đầu vào và đầu ra của máy, điều chỉnh luồng đường để đảm bảo không gian trong bao bì được sử dụng hiệu quả nhất.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hạt đường vào bao bì</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chiết rót hạt đường vào bao bì</a:t>
            </a:r>
            <a:r>
              <a:rPr lang="en-US" sz="2400" dirty="0"/>
              <a:t>:</a:t>
            </a:r>
          </a:p>
          <a:p>
            <a:pPr algn="l"/>
            <a:r>
              <a:rPr lang="vi-VN" b="0" i="0" dirty="0">
                <a:solidFill>
                  <a:srgbClr val="4C4F5A"/>
                </a:solidFill>
                <a:effectLst/>
                <a:latin typeface="Open Sans" panose="020B0606030504020204" pitchFamily="34" charset="0"/>
              </a:rPr>
              <a:t>Đầu tiên, việc không kiểm soát được áp lực hoặc lưu lượng đường có thể dẫn đến sự tràn đổ, gây hao phí nguyên liệu và làm dơ máy móc.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Ngoài ra, việc mất kiểm soát đường trong quá trình rót vào bao bì có thể tạo ra môi trường làm việc nguy hiểm với nguy cơ trượt chân hoặc té ngã.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hạt đường vào bao bì</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chiết rót hạt đường vào bao bì</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vận hành máy chiết rót hạt đường. Một trong những nguyên nhân chính là thiếu hiểu biết sâu rộng về máy móc và quy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Kỹ thuật viên không hiểu rõ về cách máy hoạt động và cách điều chỉnh các tham số quan trọng có thể dẫn đến việc vận hành không đúng cách, gây ra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hạt đường vào bao bì</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chiết rót hạt đường vào bao bì</a:t>
            </a:r>
            <a:r>
              <a:rPr lang="en-US" sz="2400" dirty="0"/>
              <a:t>:</a:t>
            </a:r>
          </a:p>
          <a:p>
            <a:pPr algn="l"/>
            <a:r>
              <a:rPr lang="vi-VN" b="0" i="0" dirty="0">
                <a:solidFill>
                  <a:srgbClr val="4C4F5A"/>
                </a:solidFill>
                <a:effectLst/>
                <a:latin typeface="Open Sans" panose="020B0606030504020204" pitchFamily="34" charset="0"/>
              </a:rPr>
              <a:t>Để đảm bảo an toàn trong quá trình vận hành máy chiết rót hạt đường, có một số biện pháp phòng tránh tai nạn cần được áp dụng.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đào tạo và huấn luyện kỹ năng an toàn cho nhân viên là cực kỳ quan trọng. Đào tạo này không chỉ giúp họ hiểu rõ về quy trình hoạt động của máy mà còn hướng dẫn về các biện pháp an toàn cụ thể.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hạt đường vào bao bì</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chiết rót hạt đường vào bao bì</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chiết rót hạt đường là một phần quan trọng của quy trình sản xuất. Đầu tiên, việc đảm bảo các nhân viên thực hiện vận hành máy được đào tạo đầy đủ về an toàn là điều cần thiết.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Họ cần phải hiểu rõ về các nguy cơ tiềm ẩn, biện pháp an toàn và cách ứng phó với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hạt đường vào bao bì</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chiết rót hạt đường vào bao bì</a:t>
            </a:r>
            <a:r>
              <a:rPr lang="en-US" sz="2400" dirty="0"/>
              <a:t>:</a:t>
            </a:r>
          </a:p>
          <a:p>
            <a:pPr algn="l"/>
            <a:r>
              <a:rPr lang="vi-VN" b="0" i="0" dirty="0">
                <a:solidFill>
                  <a:srgbClr val="4C4F5A"/>
                </a:solidFill>
                <a:effectLst/>
                <a:latin typeface="Open Sans" panose="020B0606030504020204" pitchFamily="34" charset="0"/>
              </a:rPr>
              <a:t>Xử lý tình huống tai nạn khẩn cấp trong quá trình vận hành máy chiết rót hạt đường đòi hỏi sự nhạy bén và kỹ năng cứu thương.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xảy ra tai nạn, việc đầu tiên là đảm bảo an toàn cho mọi người bằng cách ngừng máy móc và thông báo ngay cho đội ngũ cứu hộ hoặc người quản lý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183</TotalTime>
  <Words>2781</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ĐƯỜNG ĂN</vt:lpstr>
      <vt:lpstr>Một số vụ tai nạn trong  nhà máy sản xuất đường ăn</vt:lpstr>
      <vt:lpstr>Tóm tắt bài học</vt:lpstr>
      <vt:lpstr>Vận hành máy nghiền mía để lấy nước ép</vt:lpstr>
      <vt:lpstr>Vận hành máy nghiền mía để lấy nước ép</vt:lpstr>
      <vt:lpstr>Vận hành máy nghiền mía để lấy nước ép</vt:lpstr>
      <vt:lpstr>Vận hành máy nghiền mía để lấy nước ép</vt:lpstr>
      <vt:lpstr>Vận hành máy nghiền mía để lấy nước ép</vt:lpstr>
      <vt:lpstr>Vận hành máy nghiền mía để lấy nước ép</vt:lpstr>
      <vt:lpstr>Vận hành máy lọc và loại bỏ tạp chất nước mía</vt:lpstr>
      <vt:lpstr>Vận hành máy lọc và loại bỏ tạp chất nước mía</vt:lpstr>
      <vt:lpstr>Vận hành máy lọc và loại bỏ tạp chất nước mía</vt:lpstr>
      <vt:lpstr>Vận hành máy lọc và loại bỏ tạp chất nước mía</vt:lpstr>
      <vt:lpstr>Vận hành máy lọc và loại bỏ tạp chất nước mía</vt:lpstr>
      <vt:lpstr>Vận hành máy lọc và loại bỏ tạp chất nước mía</vt:lpstr>
      <vt:lpstr>Vận hành máy kết tinh hạt đường từ nước mía</vt:lpstr>
      <vt:lpstr>Vận hành máy kết tinh hạt đường từ nước mía</vt:lpstr>
      <vt:lpstr>Vận hành máy kết tinh hạt đường từ nước mía</vt:lpstr>
      <vt:lpstr>Vận hành máy kết tinh hạt đường từ nước mía</vt:lpstr>
      <vt:lpstr>Vận hành máy kết tinh hạt đường từ nước mía</vt:lpstr>
      <vt:lpstr>Vận hành máy kết tinh hạt đường từ nước mía</vt:lpstr>
      <vt:lpstr>Vận hành máy chiết rót hạt đường vào bao bì</vt:lpstr>
      <vt:lpstr>Vận hành máy chiết rót hạt đường vào bao bì</vt:lpstr>
      <vt:lpstr>Vận hành máy chiết rót hạt đường vào bao bì</vt:lpstr>
      <vt:lpstr>Vận hành máy chiết rót hạt đường vào bao bì</vt:lpstr>
      <vt:lpstr>Vận hành máy chiết rót hạt đường vào bao bì</vt:lpstr>
      <vt:lpstr>Vận hành máy chiết rót hạt đường vào bao bì</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22</cp:revision>
  <dcterms:created xsi:type="dcterms:W3CDTF">2024-03-23T04:43:33Z</dcterms:created>
  <dcterms:modified xsi:type="dcterms:W3CDTF">2024-04-02T08:57:57Z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