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69641" y="2188029"/>
            <a:ext cx="504795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ĐỒ CHƠI TRẺ EM</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96DA87B-C938-425C-1E2F-B378C357A81E}"/>
              </a:ext>
            </a:extLst>
          </p:cNvPr>
          <p:cNvPicPr>
            <a:picLocks noChangeAspect="1"/>
          </p:cNvPicPr>
          <p:nvPr/>
        </p:nvPicPr>
        <p:blipFill>
          <a:blip r:embed="rId4"/>
          <a:stretch>
            <a:fillRect/>
          </a:stretch>
        </p:blipFill>
        <p:spPr>
          <a:xfrm>
            <a:off x="4975149" y="4405927"/>
            <a:ext cx="2236936" cy="22369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đồ chơi trẻ em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đồ chơi trẻ em, việc đảm bảo an toàn lao động là một ưu tiên hàng đầu. Tuy nhiên, cũng đã xảy ra một số vụ tai nạn lao động đáng chú ý, đặt ra những thách thức và nhu cầu cần được xem xét kỹ lưỡng</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Tại</a:t>
            </a:r>
            <a:r>
              <a:rPr lang="en-US" i="0" dirty="0">
                <a:solidFill>
                  <a:srgbClr val="0D0D0D"/>
                </a:solidFill>
                <a:effectLst/>
                <a:latin typeface="Söhne"/>
              </a:rPr>
              <a:t> </a:t>
            </a:r>
            <a:r>
              <a:rPr lang="en-US" i="0" dirty="0" err="1">
                <a:solidFill>
                  <a:srgbClr val="0D0D0D"/>
                </a:solidFill>
                <a:effectLst/>
                <a:latin typeface="Söhne"/>
              </a:rPr>
              <a:t>Nhà</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en-US" i="0" dirty="0">
              <a:solidFill>
                <a:srgbClr val="0D0D0D"/>
              </a:solidFill>
              <a:effectLst/>
              <a:latin typeface="Söhne"/>
            </a:endParaRPr>
          </a:p>
          <a:p>
            <a:pPr marL="730885" lvl="1" indent="-304165"/>
            <a:r>
              <a:rPr lang="en-US" dirty="0" err="1"/>
              <a:t>Rủi</a:t>
            </a:r>
            <a:r>
              <a:rPr lang="en-US" dirty="0"/>
              <a:t> Ro Liên Quan </a:t>
            </a:r>
            <a:r>
              <a:rPr lang="en-US" dirty="0" err="1"/>
              <a:t>Đến</a:t>
            </a:r>
            <a:r>
              <a:rPr lang="en-US" dirty="0"/>
              <a:t> </a:t>
            </a:r>
            <a:r>
              <a:rPr lang="en-US" dirty="0" err="1"/>
              <a:t>Sử</a:t>
            </a:r>
            <a:r>
              <a:rPr lang="en-US" dirty="0"/>
              <a:t> </a:t>
            </a:r>
            <a:r>
              <a:rPr lang="en-US" dirty="0" err="1"/>
              <a:t>Dụng</a:t>
            </a:r>
            <a:r>
              <a:rPr lang="en-US" dirty="0"/>
              <a:t> </a:t>
            </a:r>
            <a:r>
              <a:rPr lang="en-US" dirty="0" err="1"/>
              <a:t>Nguyên</a:t>
            </a:r>
            <a:r>
              <a:rPr lang="en-US" dirty="0"/>
              <a:t> </a:t>
            </a:r>
            <a:r>
              <a:rPr lang="en-US" dirty="0" err="1"/>
              <a:t>Liệu</a:t>
            </a:r>
            <a:r>
              <a:rPr lang="en-US" dirty="0"/>
              <a:t> </a:t>
            </a:r>
            <a:r>
              <a:rPr lang="en-US" dirty="0" err="1"/>
              <a:t>Độc</a:t>
            </a:r>
            <a:r>
              <a:rPr lang="en-US" dirty="0"/>
              <a:t> </a:t>
            </a:r>
            <a:r>
              <a:rPr lang="en-US" dirty="0" err="1"/>
              <a:t>Hại</a:t>
            </a:r>
            <a:endParaRPr lang="en-US" dirty="0">
              <a:solidFill>
                <a:srgbClr val="0D0D0D"/>
              </a:solidFill>
              <a:latin typeface="Söhne"/>
            </a:endParaRPr>
          </a:p>
          <a:p>
            <a:pPr marL="730885" lvl="1" indent="-304165"/>
            <a:r>
              <a:rPr lang="en-US" dirty="0" err="1"/>
              <a:t>Thiếu</a:t>
            </a:r>
            <a:r>
              <a:rPr lang="en-US" dirty="0"/>
              <a:t> </a:t>
            </a:r>
            <a:r>
              <a:rPr lang="en-US" dirty="0" err="1"/>
              <a:t>Hụt</a:t>
            </a:r>
            <a:r>
              <a:rPr lang="en-US" dirty="0"/>
              <a:t> </a:t>
            </a:r>
            <a:r>
              <a:rPr lang="en-US" dirty="0" err="1"/>
              <a:t>Đào</a:t>
            </a:r>
            <a:r>
              <a:rPr lang="en-US" dirty="0"/>
              <a:t> </a:t>
            </a:r>
            <a:r>
              <a:rPr lang="en-US" dirty="0" err="1"/>
              <a:t>Tạo</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kiểm tra chất lượng nguyên liệu chế tạo đồ chơi trẻ em</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ép nhựa sản xuất đồ chơi trẻ em</a:t>
            </a:r>
          </a:p>
          <a:p>
            <a:pPr marL="304165" indent="-304165">
              <a:buClr>
                <a:schemeClr val="tx1"/>
              </a:buClr>
            </a:pPr>
            <a:r>
              <a:rPr lang="en-US" dirty="0">
                <a:latin typeface="UTM Avo" panose="02040603050506020204" pitchFamily="18" charset="0"/>
              </a:rPr>
              <a:t>3</a:t>
            </a:r>
            <a:r>
              <a:rPr lang="vi-VN" dirty="0"/>
              <a:t>. An toàn vệ sinh lao động đối với nhân viên lắp ráp và hoàn thiện đồ chơi trẻ em</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đồ chơi trẻ em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kiểm tra chất lượng nguyên liệu chế tạo đồ chơi trẻ em</a:t>
            </a:r>
            <a:endParaRPr lang="en-US" sz="2400" b="1" i="0" dirty="0">
              <a:effectLst/>
              <a:latin typeface="Söhne"/>
            </a:endParaRPr>
          </a:p>
          <a:p>
            <a:r>
              <a:rPr lang="vi-VN" b="0" i="0" dirty="0">
                <a:effectLst/>
                <a:latin typeface="Open Sans" panose="020B0606030504020204" pitchFamily="34" charset="0"/>
              </a:rPr>
              <a:t>Trong quá trình sản xuất đồ chơi trẻ em, việc kiểm tra chất lượng nguyên liệu chế tạo là một phần quan trọng đảm bảo an toàn và đáng tin cậy cho người sử dụng nhỏ tuổi.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chuyên nghiệp và cẩn thận, với những đặc điểm độc đáo nhằm đảm bảo rằng sản phẩm cuối cùng đáp ứng các tiêu chuẩn an toàn và chất lượng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65A7523-9B84-0767-9E6C-6A984CF7245A}"/>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kiểm tra chất lượng nguyên liệu chế tạo đồ chơi trẻ em</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Nguyên Liệu Độc Hại:</a:t>
            </a:r>
            <a:r>
              <a:rPr lang="vi-VN" b="0" i="0" dirty="0">
                <a:effectLst/>
                <a:latin typeface="Open Sans" panose="020B0606030504020204" pitchFamily="34" charset="0"/>
              </a:rPr>
              <a:t> Sự tiếp xúc lâu dài với nguyên liệu độc hại có thể gây hại cho sức khỏe của người kiểm tra. Các biện pháp an toàn và trang thiết bị bảo hộ phải được sử dụng để giảm thiểu rủi ro này.</a:t>
            </a:r>
          </a:p>
          <a:p>
            <a:pPr algn="l">
              <a:buFont typeface="Arial" panose="020B0604020202020204" pitchFamily="34" charset="0"/>
              <a:buChar char="•"/>
            </a:pPr>
            <a:r>
              <a:rPr lang="vi-VN" b="1" i="0" dirty="0">
                <a:effectLst/>
                <a:latin typeface="Open Sans" panose="020B0606030504020204" pitchFamily="34" charset="0"/>
              </a:rPr>
              <a:t>Nguyên Liệu Dễ Gây Cháy:</a:t>
            </a:r>
            <a:r>
              <a:rPr lang="vi-VN" b="0" i="0" dirty="0">
                <a:effectLst/>
                <a:latin typeface="Open Sans" panose="020B0606030504020204" pitchFamily="34" charset="0"/>
              </a:rPr>
              <a:t> Việc kiểm tra tính chống cháy của nguyên liệu có thể dẫn đến tai nạn cháy nếu không tuân thủ đúng các quy tắc an toàn. Hệ thống chữa cháy và kế hoạch ứng phó khẩn cấp là cực kỳ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B9EEFB-EBAE-314D-AD87-1CB87186D895}"/>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kiểm tra chất lượng nguyên liệu chế tạo đồ chơi trẻ em</a:t>
            </a:r>
            <a:endParaRPr lang="en-US" sz="2400" b="1" i="0" dirty="0">
              <a:effectLst/>
              <a:latin typeface="Söhne"/>
            </a:endParaRPr>
          </a:p>
          <a:p>
            <a:r>
              <a:rPr lang="vi-VN" b="0" i="0" dirty="0">
                <a:effectLst/>
                <a:latin typeface="Open Sans" panose="020B0606030504020204" pitchFamily="34" charset="0"/>
              </a:rPr>
              <a:t>Có một số nguyên nhân chủ yếu đằng sau các tai nạn trong quá trình kiểm tra chất lượng nguyên liệu chế tạo đồ chơi trẻ em.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nhất là sự thiếu sót trong việc tuân thủ các quy tắc an toàn lao động. Nếu nhân viên không đủ chú ý đến việc sử dụng trang thiết bị bảo hộ hoặc không tuân thủ đúng các quy trình an toàn, rủi ro tai nạn sẽ tăng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A19EB3D-FD65-A7A8-DA84-B7BE76FC4B34}"/>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kiểm tra chất lượng nguyên liệu chế tạo đồ chơi trẻ em</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Trang Thiết Bị Bảo Hộ:</a:t>
            </a:r>
            <a:r>
              <a:rPr lang="vi-VN" b="0" i="0" dirty="0">
                <a:effectLst/>
                <a:latin typeface="Open Sans" panose="020B0606030504020204" pitchFamily="34" charset="0"/>
              </a:rPr>
              <a:t> Đảm bảo mọi người làm việc được trang bị đầy đủ trang thiết bị bảo hộ, bao gồm kính bảo hộ, mũ an toàn, và găng tay. Huấn luyện có thể giúp họ nhận biết những tình huống cần sử dụng các trang thiết bị này.</a:t>
            </a:r>
          </a:p>
          <a:p>
            <a:pPr algn="l">
              <a:buFont typeface="Arial" panose="020B0604020202020204" pitchFamily="34" charset="0"/>
              <a:buChar char="•"/>
            </a:pPr>
            <a:r>
              <a:rPr lang="vi-VN" b="1" i="0" dirty="0">
                <a:effectLst/>
                <a:latin typeface="Open Sans" panose="020B0606030504020204" pitchFamily="34" charset="0"/>
              </a:rPr>
              <a:t>Quy Trình An Toàn:</a:t>
            </a:r>
            <a:r>
              <a:rPr lang="vi-VN" b="0" i="0" dirty="0">
                <a:effectLst/>
                <a:latin typeface="Open Sans" panose="020B0606030504020204" pitchFamily="34" charset="0"/>
              </a:rPr>
              <a:t> Xây dựng và tuân thủ các quy trình an toàn chi tiết trong quá trình kiểm tra. Huấn luyện giúp nhân viên hiểu rõ về quy trình này và tại sao chúng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E3A2A47-412C-66F3-9D44-F6E9954EB079}"/>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kiểm tra chất lượng nguyên liệu chế tạo đồ chơi trẻ em</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Trang Thiết Bị Bảo Hộ:</a:t>
            </a:r>
            <a:r>
              <a:rPr lang="vi-VN" b="0" i="0" dirty="0">
                <a:effectLst/>
                <a:latin typeface="Open Sans" panose="020B0606030504020204" pitchFamily="34" charset="0"/>
              </a:rPr>
              <a:t> Quy định cụ thể về việc sử dụng trang thiết bị bảo hộ, bao gồm kính bảo hộ, mũ an toàn, găng tay, để bảo vệ nhân viên khỏi các nguy cơ tiềm ẩn trong quá trình kiểm tra.</a:t>
            </a:r>
          </a:p>
          <a:p>
            <a:pPr algn="l">
              <a:buFont typeface="Arial" panose="020B0604020202020204" pitchFamily="34" charset="0"/>
              <a:buChar char="•"/>
            </a:pPr>
            <a:r>
              <a:rPr lang="vi-VN" b="1" i="0" dirty="0">
                <a:effectLst/>
                <a:latin typeface="Open Sans" panose="020B0606030504020204" pitchFamily="34" charset="0"/>
              </a:rPr>
              <a:t>Quy Trình An Toàn Chi Tiết:</a:t>
            </a:r>
            <a:r>
              <a:rPr lang="vi-VN" b="0" i="0" dirty="0">
                <a:effectLst/>
                <a:latin typeface="Open Sans" panose="020B0606030504020204" pitchFamily="34" charset="0"/>
              </a:rPr>
              <a:t> Xác định rõ ràng và mô tả chi tiết về quy trình an toàn mà nhân viên phải tuân thủ khi thực hiện công việc kiểm tra. Bao gồm cả việc kiểm soát nguồn năng lượng, xử lý nguyên liệu độc hại và quản lý rủi ro cháy.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8F68EF-DDF3-90DF-2FB2-2C8DBB799AEE}"/>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chế tạo đồ chơi trẻ em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kiểm tra chất lượng nguyên liệu chế tạo đồ chơi trẻ em</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Kích Thích Hệ Thống Báo Cáo:</a:t>
            </a:r>
            <a:r>
              <a:rPr lang="vi-VN" b="0" i="0" dirty="0">
                <a:effectLst/>
                <a:latin typeface="Open Sans" panose="020B0606030504020204" pitchFamily="34" charset="0"/>
              </a:rPr>
              <a:t> Khuyến khích nhân viên báo cáo tai nạn ngay lập tức, kích thích sự minh bạch và tạo điều kiện cho xử lý nhanh chóng.</a:t>
            </a:r>
          </a:p>
          <a:p>
            <a:pPr algn="l">
              <a:buFont typeface="Arial" panose="020B0604020202020204" pitchFamily="34" charset="0"/>
              <a:buChar char="•"/>
            </a:pPr>
            <a:r>
              <a:rPr lang="vi-VN" b="1" i="0" dirty="0">
                <a:effectLst/>
                <a:latin typeface="Open Sans" panose="020B0606030504020204" pitchFamily="34" charset="0"/>
              </a:rPr>
              <a:t>Gọi Cứu Thương Ngay Lập Tức:</a:t>
            </a:r>
            <a:r>
              <a:rPr lang="vi-VN" b="0" i="0" dirty="0">
                <a:effectLst/>
                <a:latin typeface="Open Sans" panose="020B0606030504020204" pitchFamily="34" charset="0"/>
              </a:rPr>
              <a:t> Trong trường hợp cần thiết, gọi cứu thương ngay lập tức để đảm bảo rằng người bị thương được chăm sóc tốt nhất.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FE687D-E5B3-BF94-B802-AB8E50EB2770}"/>
              </a:ext>
            </a:extLst>
          </p:cNvPr>
          <p:cNvPicPr>
            <a:picLocks noChangeAspect="1"/>
          </p:cNvPicPr>
          <p:nvPr/>
        </p:nvPicPr>
        <p:blipFill>
          <a:blip r:embed="rId3"/>
          <a:stretch>
            <a:fillRect/>
          </a:stretch>
        </p:blipFill>
        <p:spPr>
          <a:xfrm>
            <a:off x="-1106388" y="314096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490" y="332656"/>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ép nhựa sản xuất đồ chơi trẻ em</a:t>
            </a:r>
            <a:r>
              <a:rPr lang="en-US" sz="2000" dirty="0"/>
              <a:t>:</a:t>
            </a:r>
          </a:p>
          <a:p>
            <a:pPr algn="l"/>
            <a:r>
              <a:rPr lang="vi-VN" b="0" i="0" dirty="0">
                <a:effectLst/>
                <a:latin typeface="Open Sans" panose="020B0606030504020204" pitchFamily="34" charset="0"/>
              </a:rPr>
              <a:t>Máy ép nhựa đóng vai trò quan trọng trong quá trình sản xuất đồ chơi trẻ em, và vận hành nó đòi hỏi sự chuyên nghiệp và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vận hành máy ép nhựa trong ngành sản xuất đồ chơi trẻ em yêu cầu những kỹ năng kỹ thuật đặc biệt. Người làm việc cần phải nắm vững quy trình vận hành, điều chỉnh máy chính xác và theo dõi các chỉ số quan trọng như nhiệt độ và áp suất.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BFB80E8-9746-2808-86C1-0BB8C4E63B91}"/>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ép nhựa sản xuất đồ chơi trẻ em</a:t>
            </a:r>
            <a:r>
              <a:rPr lang="en-US" sz="2000" dirty="0"/>
              <a:t>:</a:t>
            </a:r>
          </a:p>
          <a:p>
            <a:pPr algn="l"/>
            <a:r>
              <a:rPr lang="vi-VN" b="0" i="0" dirty="0">
                <a:effectLst/>
                <a:latin typeface="Open Sans" panose="020B0606030504020204" pitchFamily="34" charset="0"/>
              </a:rPr>
              <a:t>Trong quá trình vận hành máy ép nhựa sản xuất đồ chơi trẻ em, có những nguy cơ tai nạn mà người làm việc cần phải cảnh báo và đối mặt. Một số dạng tai nạn phổ biến bao gồm rủi ro nhiệt độ cao, cháy nổ và va chạm máy móc.</a:t>
            </a:r>
          </a:p>
          <a:p>
            <a:pPr algn="l"/>
            <a:r>
              <a:rPr lang="vi-VN" b="0" i="0" dirty="0">
                <a:effectLst/>
                <a:latin typeface="Open Sans" panose="020B0606030504020204" pitchFamily="34" charset="0"/>
              </a:rPr>
              <a:t>Nhiệt độ cao là một nguy cơ chủ yếu, đặc biệt là khi máy ép nhựa hoạt động ở nhiệt độ cao để làm nóng và làm mềm nguyên liệu nhựa. Người làm việc cần phải tuân thủ các biện pháp an toàn để tránh bị cháy nóng và đảm bảo rằng họ được trang bị đầy đủ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A11BE0D-82DF-C72B-DD26-D8945ABBFD58}"/>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2490" y="332656"/>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ép nhựa sản xuất đồ chơi trẻ em</a:t>
            </a:r>
            <a:r>
              <a:rPr lang="en-US" sz="2000" dirty="0"/>
              <a:t>:</a:t>
            </a:r>
          </a:p>
          <a:p>
            <a:pPr algn="l"/>
            <a:r>
              <a:rPr lang="vi-VN" b="0" i="0" dirty="0">
                <a:effectLst/>
                <a:latin typeface="Open Sans" panose="020B0606030504020204" pitchFamily="34" charset="0"/>
              </a:rPr>
              <a:t>Nguyên nhân gây ra tai nạn trong quá trình vận hành máy ép nhựa sản xuất đồ chơi trẻ em có thể bắt nguồn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sự thiếu hiểu biết và kỹ năng của người làm việc về quy trình vận hành máy. Nếu họ không nắm vững quy trình, điều chỉnh máy không chính xác có thể dẫn đến sự cố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E1487D-C665-890C-375A-B789724741F4}"/>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ép nhựa sản xuất đồ chơi trẻ em</a:t>
            </a:r>
            <a:r>
              <a:rPr lang="en-US" sz="2000" dirty="0"/>
              <a:t>:</a:t>
            </a:r>
          </a:p>
          <a:p>
            <a:pPr algn="l"/>
            <a:r>
              <a:rPr lang="vi-VN" b="0" i="0" dirty="0">
                <a:effectLst/>
                <a:latin typeface="Open Sans" panose="020B0606030504020204" pitchFamily="34" charset="0"/>
              </a:rPr>
              <a:t>Để đảm bảo an toàn trong quá trình vận hành máy ép nhựa sản xuất đồ chơi trẻ em, có một số biện pháp phòng tránh quan trọng cần được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vai trò quan trọng trong việc đảm bảo môi trường làm việc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1B47E0-C38B-F71E-DFFE-DA4D87FEAE05}"/>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ép nhựa sản xuất đồ chơi trẻ em</a:t>
            </a:r>
            <a:r>
              <a:rPr lang="en-US" sz="2000" dirty="0"/>
              <a:t>:</a:t>
            </a:r>
          </a:p>
          <a:p>
            <a:pPr algn="l"/>
            <a:r>
              <a:rPr lang="vi-VN" b="0" i="0" dirty="0">
                <a:effectLst/>
                <a:latin typeface="Open Sans" panose="020B0606030504020204" pitchFamily="34" charset="0"/>
              </a:rPr>
              <a:t>Quy định an toàn lao động khi vận hành máy ép nhựa trong sản xuất đồ chơi trẻ em đóng vai trò quan trọng để bảo vệ người làm việc và đảm bảo chất lượng sản phẩm. Nhân viên cần phải tuân thủ các biện pháp an toàn như đeo đúng bảo hộ cá nhân, bao gồm kính bảo hộ, áo chống nhiệt và găng tay chống hóa chất.</a:t>
            </a:r>
          </a:p>
          <a:p>
            <a:pPr algn="l"/>
            <a:r>
              <a:rPr lang="vi-VN" b="0" i="0" dirty="0">
                <a:effectLst/>
                <a:latin typeface="Open Sans" panose="020B0606030504020204" pitchFamily="34" charset="0"/>
              </a:rPr>
              <a:t>Quy định cũng yêu cầu người làm việc được đào tạo về sử dụng máy và hiểu rõ về các quy trình an toàn. Điều này bao gồm cả việc biết cách kiểm soát nhiệt độ và áp suất máy để tránh tai nạn không mong muốn.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DFD1A9-F667-6A9A-960D-4393A3856452}"/>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ép nhựa sản xuất đồ chơi trẻ em</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ép nhựa sản xuất đồ chơi trẻ em</a:t>
            </a:r>
            <a:r>
              <a:rPr lang="en-US" sz="2000" dirty="0"/>
              <a:t>:</a:t>
            </a:r>
          </a:p>
          <a:p>
            <a:pPr algn="l"/>
            <a:r>
              <a:rPr lang="vi-VN" b="0" i="0" dirty="0">
                <a:effectLst/>
                <a:latin typeface="Open Sans" panose="020B0606030504020204" pitchFamily="34" charset="0"/>
              </a:rPr>
              <a:t>Xử lý tình huống tai nạn khẩn cấp khi vận hành máy ép nhựa trong sản xuất đồ chơi trẻ em đòi hỏi sự nhanh nhẹn và chuẩn bị kỹ lưỡng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việc đầu tiên là báo ngay cho người quản lý hoặc đội ngũ an toàn lao động để kích thích quá trình giải quyết vụ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47A2962-3E88-E7A6-E340-B067C8AC0408}"/>
              </a:ext>
            </a:extLst>
          </p:cNvPr>
          <p:cNvPicPr>
            <a:picLocks noChangeAspect="1"/>
          </p:cNvPicPr>
          <p:nvPr/>
        </p:nvPicPr>
        <p:blipFill>
          <a:blip r:embed="rId3"/>
          <a:stretch>
            <a:fillRect/>
          </a:stretch>
        </p:blipFill>
        <p:spPr>
          <a:xfrm>
            <a:off x="6058591" y="904156"/>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Lắp ráp và hoàn thiện đồ chơi trẻ em là một quy trình đòi hỏi sự chuyên nghiệp và tận tâm từ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không chỉ đơn thuần là ghép nối các thành phần, mà còn bao gồm các bước quan trọng để đảm bảo an toàn và chất lượng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8089FF1-167B-D6DF-ECCA-7981721FA7D1}"/>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và hoàn thiện đồ chơi trẻ em, có nhiều rủi ro về tai nạn có thể ảnh hưởng đến chất lượng và an toàn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dạng tai nạn thường gặp bao gồm việc gắn nhầm thành phần, lỗi trong quá trình kết nối các chi tiết hoặc thậm chí là việc sử dụng vật liệu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CAB700-AD0C-F441-1E93-5EAB5A0ED648}"/>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lắp ráp và hoàn thiện đồ chơi trẻ em có thể xuất phát từ nhiều nguyên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sót trong quy trình đào tạo lao động. Khi người lắp ráp không được đào tạo đầy đủ về kỹ thuật và an toàn, họ có thể khó nhận biết và tránh được những lỗi phổ biến.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915ABA-A283-5BC8-7A22-99ADAACA532B}"/>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lắp ráp và hoàn thiện đồ chơi trẻ em, cần thực hiện một số biện pháp phòng tránh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tất cả nhân viên được đào tạo kỹ thuật và an toàn đầy đủ. Điều này giúp họ nhận biết và tránh được những lỗi phổ biến trong quy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7050BF-FFFF-B6F6-622B-6180A2C9AB03}"/>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và hoàn thiện đồ chơi trẻ em đóng vai trò quan trọng trong bảo vệ người lao động và đảm bảo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phải được trang bị đầy đủ trang thiết bị bảo hộ cá nhân, như mũ bảo hiểm, kính bảo hộ, và găng tay, để giảm nguy cơ chấn thương và bảo vệ khỏi vật liệu gây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F93A710-2A07-4F74-8764-7553766C25BB}"/>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Lắp ráp và hoàn thiện đồ chơi trẻ em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lắp ráp và hoàn thiện đồ chơi trẻ em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lắp ráp và hoàn thiện đồ chơi trẻ em đòi hỏi sự nhanh nhạy và chuyên nghiệp từ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đầu tiên là đảm bảo an toàn cho tất cả nhân viên bằng cách kích thích hệ thống báo động và hướng dẫn mọi người rời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1A7E72-4B75-2D3A-9613-EE37CDB06A5A}"/>
              </a:ext>
            </a:extLst>
          </p:cNvPr>
          <p:cNvPicPr>
            <a:picLocks noChangeAspect="1"/>
          </p:cNvPicPr>
          <p:nvPr/>
        </p:nvPicPr>
        <p:blipFill>
          <a:blip r:embed="rId3"/>
          <a:stretch>
            <a:fillRect/>
          </a:stretch>
        </p:blipFill>
        <p:spPr>
          <a:xfrm>
            <a:off x="8606" y="3641188"/>
            <a:ext cx="3886200" cy="388620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đồ chơi trẻ em thành phẩm, các chuyên gia thực hiện nhiều công việc quan trọng nhằm đảm bảo rằng sản phẩm đáp ứng đầy đủ các tiêu chuẩn an toàn và chất lượng. Đầu tiên, công việc này bao gồm việc đánh giá vật liệu sử dụng trong việc sản xuất đồ chơi, đảm bảo chúng không chứa các hợp chất độc hại đối với sức khỏe của trẻ em.</a:t>
            </a:r>
          </a:p>
          <a:p>
            <a:pPr algn="l"/>
            <a:r>
              <a:rPr lang="vi-VN" b="0" i="0" dirty="0">
                <a:solidFill>
                  <a:srgbClr val="4C4F5A"/>
                </a:solidFill>
                <a:effectLst/>
                <a:latin typeface="Open Sans" panose="020B0606030504020204" pitchFamily="34" charset="0"/>
              </a:rPr>
              <a:t>Ngoài ra, kiểm tra kết cấu và thiết kế của đồ chơi là một phần quan trọng khác. Các chuyên gia kiểm tra xem sản phẩm có các cạnh sắc, độ bền và tính năng an toàn không. Điều này đặc biệt quan trọng để tránh các rủi ro chấn thương cho trẻ khi sử dụng đồ chơi.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8969425" cy="990600"/>
          </a:xfrm>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đồ chơi trẻ em, có một số rủi ro tai nạn mà các chuyên gia cần chú ý để bảo vệ bản thân và đảm bảo an toàn cho người tiêu dùng.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phổ biến là tai nạn liên quan đến việc kiểm tra cạnh sắc của đồ chơi. Các chuyên gia phải thận trọng để tránh bị cắt hoặc đâm trong quá trình xác định độ an toàn của các cạnh sắc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Có nhiều nguyên nhân có thể gây ra tai nạn trong quá trình kiểm tra chất lượng đồ chơi trẻ em. Một trong những nguyên nhân chính là thiếu hiểu biết hoặc không tuân thủ đúng các quy trình an toàn. Các chuyên gia phải hiểu rõ về tính chất của vật liệu, công nghệ sản xuất, và quy trình kiểm tra để tránh rủi ro không mong muốn.</a:t>
            </a:r>
          </a:p>
          <a:p>
            <a:pPr algn="l"/>
            <a:r>
              <a:rPr lang="vi-VN" b="0" i="0" dirty="0">
                <a:solidFill>
                  <a:srgbClr val="4C4F5A"/>
                </a:solidFill>
                <a:effectLst/>
                <a:latin typeface="Open Sans" panose="020B0606030504020204" pitchFamily="34" charset="0"/>
              </a:rPr>
              <a:t>Nguyên nhân khác là sự không chú ý hoặc thiếu tập trung trong quá trình kiểm tra. Việc này có thể dẫn đến các lỗi đánh giá, làm giảm chính xác của kết quả kiểm tra và tăng nguy cơ tai nạn.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Để giảm nguy cơ tai nạn trong quá trình kiểm tra chất lượng đồ chơi trẻ em, cần thực hiện một số biện pháp phòng tránh quan trọng. Đầu tiên, việc đảm bảo rằng tất cả các chuyên gia đều được đào tạo vững về quy trình an toàn và hiểu rõ về tính chất của vật liệu và sản phẩm là cực kỳ quan trọng. Điều này giúp giảm rủi ro từ sự thiếu hiểu biết.</a:t>
            </a:r>
          </a:p>
          <a:p>
            <a:pPr algn="l"/>
            <a:r>
              <a:rPr lang="vi-VN" b="0" i="0" dirty="0">
                <a:solidFill>
                  <a:srgbClr val="4C4F5A"/>
                </a:solidFill>
                <a:effectLst/>
                <a:latin typeface="Open Sans" panose="020B0606030504020204" pitchFamily="34" charset="0"/>
              </a:rPr>
              <a:t>Thứ hai, quản lý thời gian là một khía cạnh quan trọng để tránh tình trạng áp lực và giảm sự thiếu tập trung. Bằng cách quản lý công việc một cách hợp lý và đảm bảo đủ thời gian cho mỗi công đoạn kiểm tra, có thể giảm nguy cơ lỗi và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đồ chơi trẻ em đặt ra một nền tảng quan trọng để bảo vệ sức khỏe và an toàn của người làm việc. Các chuyên gia phải tuân thủ các quy tắc cụ thể về việc sử dụng thiết bị bảo vệ cá nhân, đặc biệt là khi thực hiện các công việc đòi hỏi sự chính xác và cẩn thận.</a:t>
            </a:r>
          </a:p>
          <a:p>
            <a:pPr algn="l"/>
            <a:r>
              <a:rPr lang="vi-VN" b="0" i="0" dirty="0">
                <a:solidFill>
                  <a:srgbClr val="4C4F5A"/>
                </a:solidFill>
                <a:effectLst/>
                <a:latin typeface="Open Sans" panose="020B0606030504020204" pitchFamily="34" charset="0"/>
              </a:rPr>
              <a:t>Quy định cũng yêu cầu đào tạo đầy đủ về an toàn lao động và kiến thức về tính chất của vật liệu và đồ chơi. Điều này giúp giảm nguy cơ từ sự thiếu hiểu biết và tăng cường sự nhận thức về các nguy cơ tiềm ẩn trong quá trình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đồ chơi trẻ em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đồ chơi trẻ em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kiểm tra chất lượng đồ chơi trẻ em, việc xử lý một cách nhanh chóng và chính xác là quan trọng để bảo vệ sức khỏe và an toàn của mọi người tham gia. Đầu tiên, người làm việc cần ngay lập tức thông báo về tai nạn cho người quản lý và nhận sự giúp đỡ.</a:t>
            </a:r>
          </a:p>
          <a:p>
            <a:pPr algn="l"/>
            <a:r>
              <a:rPr lang="vi-VN" b="0" i="0" dirty="0">
                <a:solidFill>
                  <a:srgbClr val="4C4F5A"/>
                </a:solidFill>
                <a:effectLst/>
                <a:latin typeface="Open Sans" panose="020B0606030504020204" pitchFamily="34" charset="0"/>
              </a:rPr>
              <a:t>Việc tổ chức các biện pháp cấp cứu ngay lập tức là quan trọng để giảm thiểu hậu quả. Người làm việc cần được đào tạo để sử dụng trang thiết bị cứu thương và thực hiện các biện pháp cấp cứu cơ bản. Việc này giúp giữ cho tình hình dưới sự kiểm soát và giảm nguy cơ làm tăng nhanh chóng.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160</TotalTime>
  <Words>3302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ĐỒ CHƠI TRẺ EM</vt:lpstr>
      <vt:lpstr>Một số vụ tai nạn trong nhà máy sản xuất đồ chơi trẻ em</vt:lpstr>
      <vt:lpstr>Tóm tắt bài học</vt:lpstr>
      <vt:lpstr>Kiểm tra chất lượng nguyên liệu chế tạo đồ chơi trẻ em</vt:lpstr>
      <vt:lpstr>Kiểm tra chất lượng nguyên liệu chế tạo đồ chơi trẻ em</vt:lpstr>
      <vt:lpstr>Kiểm tra chất lượng nguyên liệu chế tạo đồ chơi trẻ em</vt:lpstr>
      <vt:lpstr>Kiểm tra chất lượng nguyên liệu chế tạo đồ chơi trẻ em</vt:lpstr>
      <vt:lpstr>Kiểm tra chất lượng nguyên liệu chế tạo đồ chơi trẻ em</vt:lpstr>
      <vt:lpstr>Kiểm tra chất lượng nguyên liệu chế tạo đồ chơi trẻ em</vt:lpstr>
      <vt:lpstr>Vận hành máy ép nhựa sản xuất đồ chơi trẻ em</vt:lpstr>
      <vt:lpstr>Vận hành máy ép nhựa sản xuất đồ chơi trẻ em</vt:lpstr>
      <vt:lpstr>Vận hành máy ép nhựa sản xuất đồ chơi trẻ em</vt:lpstr>
      <vt:lpstr>Vận hành máy ép nhựa sản xuất đồ chơi trẻ em</vt:lpstr>
      <vt:lpstr>Vận hành máy ép nhựa sản xuất đồ chơi trẻ em</vt:lpstr>
      <vt:lpstr>Vận hành máy ép nhựa sản xuất đồ chơi trẻ em</vt:lpstr>
      <vt:lpstr>Lắp ráp và hoàn thiện đồ chơi trẻ em</vt:lpstr>
      <vt:lpstr>Lắp ráp và hoàn thiện đồ chơi trẻ em</vt:lpstr>
      <vt:lpstr>Lắp ráp và hoàn thiện đồ chơi trẻ em</vt:lpstr>
      <vt:lpstr>Lắp ráp và hoàn thiện đồ chơi trẻ em</vt:lpstr>
      <vt:lpstr>Lắp ráp và hoàn thiện đồ chơi trẻ em</vt:lpstr>
      <vt:lpstr>Lắp ráp và hoàn thiện đồ chơi trẻ em</vt:lpstr>
      <vt:lpstr>Kiểm tra chất lượng đồ chơi trẻ em thành phẩm</vt:lpstr>
      <vt:lpstr>Kiểm tra chất lượng đồ chơi trẻ em thành phẩm</vt:lpstr>
      <vt:lpstr>Kiểm tra chất lượng đồ chơi trẻ em thành phẩm</vt:lpstr>
      <vt:lpstr>Kiểm tra chất lượng đồ chơi trẻ em thành phẩm</vt:lpstr>
      <vt:lpstr>Kiểm tra chất lượng đồ chơi trẻ em thành phẩm</vt:lpstr>
      <vt:lpstr>Kiểm tra chất lượng đồ chơi trẻ em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2024-03-29T04:04:09Z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