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708"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97633" y="2188029"/>
            <a:ext cx="5191969"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ĐỘNG CƠ ĐIỆN</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AE3ADAB-0EA8-CAAF-9A98-20C9B04973A1}"/>
              </a:ext>
            </a:extLst>
          </p:cNvPr>
          <p:cNvPicPr>
            <a:picLocks noChangeAspect="1"/>
          </p:cNvPicPr>
          <p:nvPr/>
        </p:nvPicPr>
        <p:blipFill>
          <a:blip r:embed="rId4"/>
          <a:stretch>
            <a:fillRect/>
          </a:stretch>
        </p:blipFill>
        <p:spPr>
          <a:xfrm>
            <a:off x="5425973" y="4797152"/>
            <a:ext cx="1335287" cy="133528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động cơ điện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động cơ điện, các vụ tai nạn lao động có thể gây ra những tổn thất nghiêm trọng về người và tài sản</a:t>
            </a:r>
            <a:r>
              <a:rPr lang="en-US" sz="2000" dirty="0">
                <a:ea typeface="+mn-lt"/>
                <a:cs typeface="+mn-lt"/>
              </a:rPr>
              <a:t>:</a:t>
            </a:r>
            <a:endParaRPr lang="en-US" dirty="0"/>
          </a:p>
          <a:p>
            <a:pPr marL="730885" lvl="1" indent="-304165"/>
            <a:r>
              <a:rPr lang="pt-BR" i="0" dirty="0">
                <a:solidFill>
                  <a:srgbClr val="0D0D0D"/>
                </a:solidFill>
                <a:effectLst/>
                <a:latin typeface="Söhne"/>
              </a:rPr>
              <a:t>Vụ nổ hóa chất</a:t>
            </a:r>
          </a:p>
          <a:p>
            <a:pPr marL="730885" lvl="1" indent="-304165"/>
            <a:r>
              <a:rPr lang="vi-VN" dirty="0">
                <a:solidFill>
                  <a:srgbClr val="0D0D0D"/>
                </a:solidFill>
                <a:latin typeface="Söhne"/>
              </a:rPr>
              <a:t>Nguy cơ tổn thương từ máy móc không an toàn</a:t>
            </a:r>
            <a:endParaRPr lang="pt-BR" dirty="0">
              <a:solidFill>
                <a:srgbClr val="0D0D0D"/>
              </a:solidFill>
              <a:latin typeface="Söhne"/>
            </a:endParaRPr>
          </a:p>
          <a:p>
            <a:pPr marL="730885" lvl="1" indent="-304165"/>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điện</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gia công cơ khí phần vỏ kim loại của động cơ điện</a:t>
            </a:r>
            <a:endParaRPr lang="en-US" dirty="0"/>
          </a:p>
          <a:p>
            <a:pPr marL="304165" indent="-304165">
              <a:buClr>
                <a:schemeClr val="tx1"/>
              </a:buClr>
            </a:pPr>
            <a:r>
              <a:rPr lang="en-US" dirty="0"/>
              <a:t>2. </a:t>
            </a:r>
            <a:r>
              <a:rPr lang="vi-VN" dirty="0"/>
              <a:t>An toàn vệ sinh lao động đối với nhân viên vận hành máy quấn dây đồng cho động cơ điện</a:t>
            </a:r>
            <a:endParaRPr lang="en-US" dirty="0"/>
          </a:p>
          <a:p>
            <a:pPr marL="304165" indent="-304165">
              <a:buClr>
                <a:schemeClr val="tx1"/>
              </a:buClr>
            </a:pPr>
            <a:r>
              <a:rPr lang="en-US" dirty="0"/>
              <a:t>3. </a:t>
            </a:r>
            <a:r>
              <a:rPr lang="vi-VN" dirty="0"/>
              <a:t>An toàn vệ sinh lao động đối với nhân viên lắp ráp các thành phần như rotor, stator, bobin, vỏ bọc, v.v. lại với nhau để tạo thành 1 động cơ điện hoàn chỉnh</a:t>
            </a:r>
            <a:endParaRPr lang="en-US" dirty="0"/>
          </a:p>
          <a:p>
            <a:pPr marL="304165" indent="-304165">
              <a:buClr>
                <a:schemeClr val="tx1"/>
              </a:buClr>
            </a:pPr>
            <a:r>
              <a:rPr lang="en-US" dirty="0"/>
              <a:t>4. </a:t>
            </a:r>
            <a:r>
              <a:rPr lang="vi-VN" dirty="0"/>
              <a:t>An toàn vệ sinh lao động đối với nhân viên kiểm tra chất lượng động cơ điện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gia công cơ khí phần vỏ kim loại của động cơ điện</a:t>
            </a:r>
            <a:endParaRPr lang="en-US" sz="2400" b="1" i="0" dirty="0">
              <a:effectLst/>
              <a:latin typeface="Söhne"/>
            </a:endParaRPr>
          </a:p>
          <a:p>
            <a:r>
              <a:rPr lang="vi-VN" b="0" i="0" dirty="0">
                <a:effectLst/>
                <a:latin typeface="Open Sans" panose="020B0606030504020204" pitchFamily="34" charset="0"/>
              </a:rPr>
              <a:t>Đặc điểm của công việc gia công cơ khí phần vỏ kim loại của động cơ điện đòi hỏi sự chính xác và kỹ thuật cao. Việc này bao gồm gia công các chi tiết vỏ bằng cách sử dụng các phương pháp chế tạo kim loại như cắt, uốn, đột, và gia công CNC. </a:t>
            </a:r>
            <a:endParaRPr lang="en-US" b="0" i="0" dirty="0">
              <a:effectLst/>
              <a:latin typeface="Open Sans" panose="020B0606030504020204" pitchFamily="34" charset="0"/>
            </a:endParaRPr>
          </a:p>
          <a:p>
            <a:r>
              <a:rPr lang="vi-VN" b="0" i="0" dirty="0">
                <a:effectLst/>
                <a:latin typeface="Open Sans" panose="020B0606030504020204" pitchFamily="34" charset="0"/>
              </a:rPr>
              <a:t>Các vật liệu thông thường được sử dụng bao gồm thép không gỉ, nhôm và các hợp kim đặc biệt.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9A8C7C2-02D6-FE19-CE40-95C50B6E1968}"/>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gia công cơ khí phần vỏ kim loại của động cơ điện</a:t>
            </a:r>
            <a:endParaRPr lang="en-US" sz="2400" b="1" i="0" dirty="0">
              <a:effectLst/>
              <a:latin typeface="Söhne"/>
            </a:endParaRPr>
          </a:p>
          <a:p>
            <a:r>
              <a:rPr lang="vi-VN" b="0" i="0" dirty="0">
                <a:effectLst/>
                <a:latin typeface="Open Sans" panose="020B0606030504020204" pitchFamily="34" charset="0"/>
              </a:rPr>
              <a:t>Trong quá trình gia công cơ khí phần vỏ kim loại của động cơ điện, có một số dạng tai nạn lao động mà nhà sản xuất và công nhân cần chú ý để giảm thiểu nguy cơ và bảo vệ sức khỏe cho người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nhất là tai nạn do cắt, đâm từ các dụng cụ cắt hoặc máy móc, đặc biệt là khi thao tác với các thiết bị gia công có dao cắt sắc bén.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8A56B7D-9236-1468-1E0F-B6E2C6B3A065}"/>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gia công cơ khí phần vỏ kim loại của động cơ điện</a:t>
            </a:r>
            <a:endParaRPr lang="en-US" sz="2400" b="1" i="0" dirty="0">
              <a:effectLst/>
              <a:latin typeface="Söhne"/>
            </a:endParaRPr>
          </a:p>
          <a:p>
            <a:r>
              <a:rPr lang="vi-VN" b="0" i="0" dirty="0">
                <a:effectLst/>
                <a:latin typeface="Open Sans" panose="020B0606030504020204" pitchFamily="34" charset="0"/>
              </a:rPr>
              <a:t>Có nhiều nguyên nhân gây ra tai nạn lao động trong quá trình gia công cơ khí phần vỏ kim loại của động cơ điện. Một trong những nguyên nhân chính là sự thiếu hiểu biết và kỹ năng của công nhân về quy trình làm việc và sử dụng máy móc.</a:t>
            </a:r>
            <a:endParaRPr lang="en-US" b="0" i="0" dirty="0">
              <a:effectLst/>
              <a:latin typeface="Open Sans" panose="020B0606030504020204" pitchFamily="34" charset="0"/>
            </a:endParaRPr>
          </a:p>
          <a:p>
            <a:r>
              <a:rPr lang="vi-VN" b="0" i="0" dirty="0">
                <a:effectLst/>
                <a:latin typeface="Open Sans" panose="020B0606030504020204" pitchFamily="34" charset="0"/>
              </a:rPr>
              <a:t>Việc thiếu đào tạo hoặc đào tạo không đầy đủ về an toàn lao động có thể dẫn đến việc sử dụng thiết bị không đúng cách, từ đó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F25E70-61D3-B284-519E-0C48D8D7CB56}"/>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gia công cơ khí phần vỏ kim loại của động cơ điện</a:t>
            </a:r>
            <a:endParaRPr lang="en-US" sz="2400" b="1" i="0" dirty="0">
              <a:effectLst/>
              <a:latin typeface="Söhne"/>
            </a:endParaRPr>
          </a:p>
          <a:p>
            <a:r>
              <a:rPr lang="vi-VN" b="0" i="0" dirty="0">
                <a:effectLst/>
                <a:latin typeface="Open Sans" panose="020B0606030504020204" pitchFamily="34" charset="0"/>
              </a:rPr>
              <a:t>Huấn luyện về việc sử dụng máy móc và thiết bị cũng là một phần quan trọng của quá trình.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cần được hướng dẫn cách sử dụng máy móc một cách an toàn và hiệu quả, cũng như cách thực hiện các biện pháp bảo trì định kỳ để đảm bảo máy móc luôn hoạt động ổn định và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DC3DE88-833F-20A9-FE30-A78B61E44A9A}"/>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gia công cơ khí phần vỏ kim loại của động cơ điện</a:t>
            </a:r>
            <a:endParaRPr lang="en-US" sz="2400" b="1" i="0" dirty="0">
              <a:effectLst/>
              <a:latin typeface="Söhne"/>
            </a:endParaRPr>
          </a:p>
          <a:p>
            <a:pPr algn="l"/>
            <a:r>
              <a:rPr lang="vi-VN" b="0" i="0" dirty="0">
                <a:effectLst/>
                <a:latin typeface="Open Sans" panose="020B0606030504020204" pitchFamily="34" charset="0"/>
              </a:rPr>
              <a:t>Trước hết, các quy định thường đề cập đến việc sử dụng thiết bị bảo hộ cá nhân, bao gồm mũ bảo hiểm, kính bảo hộ, găng tay và giày đặc biệt.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giúp bảo vệ người lao động khỏi các nguy cơ như cắt, đâm hoặc va đập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FE97B0-3147-1980-8CBC-8573B6A7AB6C}"/>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Gia công cơ khí phần vỏ kim loại của động cơ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gia công cơ khí phần vỏ kim loại của động cơ điện</a:t>
            </a:r>
            <a:endParaRPr lang="en-US" sz="2400" b="1" i="0" dirty="0">
              <a:effectLst/>
              <a:latin typeface="Söhne"/>
            </a:endParaRPr>
          </a:p>
          <a:p>
            <a:r>
              <a:rPr lang="vi-VN" b="0" i="0" dirty="0">
                <a:effectLst/>
                <a:latin typeface="Open Sans" panose="020B0606030504020204" pitchFamily="34" charset="0"/>
              </a:rPr>
              <a:t>Trong trường hợp xảy ra tai nạn lao động khi gia công cơ khí phần vỏ kim loại của động cơ điện, việc xử lý khẩn cấp là rất quan trọng để bảo vệ sức khỏe và tính mạng của người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ngay khi tai nạn xảy ra, cần gọi ngay số cấp cứu hoặc báo cho đội ngũ cứu hộ nội bộ của doanh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3BAD217-EFA2-7009-2359-5D663D4324D9}"/>
              </a:ext>
            </a:extLst>
          </p:cNvPr>
          <p:cNvPicPr>
            <a:picLocks noChangeAspect="1"/>
          </p:cNvPicPr>
          <p:nvPr/>
        </p:nvPicPr>
        <p:blipFill>
          <a:blip r:embed="rId3"/>
          <a:stretch>
            <a:fillRect/>
          </a:stretch>
        </p:blipFill>
        <p:spPr>
          <a:xfrm>
            <a:off x="-962371" y="3870425"/>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quấn dây đồng cho động cơ điện</a:t>
            </a:r>
            <a:r>
              <a:rPr lang="en-US" sz="2000" dirty="0"/>
              <a:t>:</a:t>
            </a:r>
          </a:p>
          <a:p>
            <a:pPr algn="l"/>
            <a:r>
              <a:rPr lang="vi-VN" b="0" i="0" dirty="0">
                <a:effectLst/>
                <a:latin typeface="Open Sans" panose="020B0606030504020204" pitchFamily="34" charset="0"/>
              </a:rPr>
              <a:t>Việc vận hành máy quấn dây đồng cho động cơ điện đòi hỏi sự chuyên môn và kỹ năng cụ thể. Công việc này bao gồm việc chuẩn bị và thiết lập máy, quấn dây đồng theo các yêu cầu kỹ thuật và tiêu chuẩn cụ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thực hiện công việc này cần phải có kiến thức sâu rộng về các loại dây đồng, cách bố trí và quấn dây sao cho đảm bảo hiệu suất và chất lượng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C340DCE-E285-4C7C-7BE5-A834F6E400BF}"/>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quấn dây đồng cho động cơ điện</a:t>
            </a:r>
            <a:r>
              <a:rPr lang="en-US" sz="2000" dirty="0"/>
              <a:t>:</a:t>
            </a:r>
          </a:p>
          <a:p>
            <a:pPr algn="l"/>
            <a:r>
              <a:rPr lang="vi-VN" b="0" i="0" dirty="0">
                <a:effectLst/>
                <a:latin typeface="Open Sans" panose="020B0606030504020204" pitchFamily="34" charset="0"/>
              </a:rPr>
              <a:t>Trong quá trình vận hành máy quấn dây đồng cho động cơ điện, có một số dạng tai nạn lao động có thể xảy ra, đặc biệt là khi không tuân thủ các quy trình an toàn và biện pháp phòng ngừa.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thường gặp là tai nạn do va chạm với các phần cơ khí hoặc điện của máy quấn dây.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45F8DC-EB4B-3B9E-546C-CCB31462F662}"/>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quấn dây đồng cho động cơ điện</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khi vận hành máy quấn dây đồng cho động cơ điện. Một trong những nguyên nhân chính là thiếu hiểu biết và kỹ năng về quy trình vận hành và an toàn của máy móc. </a:t>
            </a:r>
            <a:endParaRPr lang="en-US" i="0" dirty="0">
              <a:effectLst/>
              <a:latin typeface="Open Sans" panose="020B0606030504020204" pitchFamily="34" charset="0"/>
            </a:endParaRPr>
          </a:p>
          <a:p>
            <a:r>
              <a:rPr lang="vi-VN" i="0" dirty="0">
                <a:effectLst/>
                <a:latin typeface="Open Sans" panose="020B0606030504020204" pitchFamily="34" charset="0"/>
              </a:rPr>
              <a:t>Nhân viên có thể không được đào tạo đầy đủ về cách sử dụng máy móc một cách an toàn, hoặc họ có thể không nhận biết được các nguy hiểm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536BDC7-2D0D-1AA9-3C99-B2B033FC72E8}"/>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quấn dây đồng cho động cơ điện</a:t>
            </a:r>
            <a:r>
              <a:rPr lang="en-US" sz="2000" dirty="0"/>
              <a:t>:</a:t>
            </a:r>
          </a:p>
          <a:p>
            <a:pPr algn="l">
              <a:buFont typeface="Arial" panose="020B0604020202020204" pitchFamily="34" charset="0"/>
              <a:buChar char="•"/>
            </a:pPr>
            <a:r>
              <a:rPr lang="vi-VN" i="0" dirty="0">
                <a:effectLst/>
                <a:latin typeface="Open Sans" panose="020B0606030504020204" pitchFamily="34" charset="0"/>
              </a:rPr>
              <a:t>Một biện pháp phòng tránh quan trọng là đảm bảo rằng môi trường làm việc đủ an toàn cho nhân viên.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Điều này có thể bao gồm việc sử dụng các thiết bị quan trắc để đo lường mức độ tiếng ồn, ánh sáng, và các yếu tố môi trường khác có thể ảnh hưởng đến sức khỏe của nhân viên.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EE626AD-6B8F-8511-2E66-4CFBAC065FB8}"/>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quấn dây đồng cho động cơ điện</a:t>
            </a:r>
            <a:r>
              <a:rPr lang="en-US" sz="2000" dirty="0"/>
              <a:t>:</a:t>
            </a:r>
          </a:p>
          <a:p>
            <a:pPr algn="l"/>
            <a:r>
              <a:rPr lang="vi-VN" b="0" i="0" dirty="0">
                <a:effectLst/>
                <a:latin typeface="Open Sans" panose="020B0606030504020204" pitchFamily="34" charset="0"/>
              </a:rPr>
              <a:t>Đầu tiên và quan trọng nhất là việc tuân thủ các quy định về an toàn được đặt ra bởi cơ quan quản lý lao động và an toàn lao động địa phương.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sử dụng bảo hộ cá nhân như mũ bảo hiểm, kính bảo hộ, găng tay và áo khoác chống nhiệt khi làm việc gần máy móc và dây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A00E66-9A57-22B4-DBC9-C8EB12AEA777}"/>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quấn dây đồng cho động cơ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quấn dây đồng cho động cơ điện</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quấn dây đồng cho động cơ điện đòi hỏi sự kiên nhẫn, tỉnh táo và sự nhận thức đúng đắn về cách ứng phó với các tình huống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đảm bảo an toàn cho bản thân và nhân viên khác bằng cách ngừng máy móc và cắt nguồn điện nếu có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AF55D68-2E6D-47B6-20D1-8E7D59B6787E}"/>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Đầu tiên, các thành phần này được kiểm tra kỹ lưỡng để đảm bảo chúng đáp ứng các tiêu chuẩn chất lượng.</a:t>
            </a:r>
          </a:p>
          <a:p>
            <a:pPr algn="l">
              <a:lnSpc>
                <a:spcPct val="120000"/>
              </a:lnSpc>
            </a:pPr>
            <a:r>
              <a:rPr lang="vi-VN" b="0" i="0" dirty="0">
                <a:effectLst/>
                <a:latin typeface="Open Sans" panose="020B0606030504020204" pitchFamily="34" charset="0"/>
              </a:rPr>
              <a:t>Sau đó, bắt đầu với việc lắp ráp stator, một phần quan trọng của động cơ, vào vị trí chính xác trong vỏ bọc. Tiếp theo, rotor được đặt vào trong stator và kết nối với các hệ thống cân bằng và giữ chỗ.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C9B57D0-A273-B950-2066-48D3AF437D8A}"/>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Trong quá trình lắp ráp các thành phần như rotor, stator, bobin, và vỏ bọc để tạo thành một động cơ điện hoàn chỉnh, có nguy cơ xảy ra các tai nạn lao động nếu không tuân thủ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việc sử dụng công cụ và thiết bị không đúng cách, có thể dẫn đến va đập, cắt, hoặc thủng tay khi làm việc với các bộ phận sắc nét như lưỡi cưa hoặc lưỡi dao.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7548754-4E22-EFDF-B5DE-C5322F21959D}"/>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Có nhiều nguyên nhân có thể gây ra tai nạn lao động trong quá trình lắp ráp các thành phần như rotor, stator, bobin, và vỏ bọc để tạo thành một động cơ điện hoàn chỉnh.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kiến thức và kỹ năng của công nhân về an toàn lao động và quy trình lắp ráp.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3614F62-DF39-80FC-D97A-BE0A272630B9}"/>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Đầu tiên, việc đào tạo và huấn luyện nhân viên về an toàn lao động là điều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được hướng dẫn về cách sử dụng công cụ và thiết bị một cách an toàn, cũng như hiểu rõ về quy trình lắp ráp và các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0D2A7E-620D-0896-E110-DA6F09849F7E}"/>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Đầu tiên, cần phải có các quy định rõ ràng về việc sử dụng công cụ và thiết bị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phải được đào tạo để biết cách sử dụng các công cụ và máy móc một cách an toàn, cũng như được cung cấp trang thiết bị bảo hộ cá nhân như mũ bảo hộ,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3AC1AE-4349-E1A4-CE5B-D8629357A605}"/>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Lắp ráp các thành phần như rotor, stator, bobin, vỏ bọc, v.v. lại với 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lắp ráp các thành phần như rotor, stator, bobin, vỏ bọc, v.v. lại với nhau để tạo thành 1 động cơ điện hoàn chỉnh</a:t>
            </a:r>
          </a:p>
          <a:p>
            <a:pPr algn="l">
              <a:lnSpc>
                <a:spcPct val="120000"/>
              </a:lnSpc>
            </a:pPr>
            <a:r>
              <a:rPr lang="vi-VN" b="0" i="0" dirty="0">
                <a:effectLst/>
                <a:latin typeface="Open Sans" panose="020B0606030504020204" pitchFamily="34" charset="0"/>
              </a:rPr>
              <a:t>Đầu tiên, cần ngay lập tức thông báo cho người quản lý và đồng nghiệp gần nhất về tình huống tai nạn. Nếu có ai đó bị thương, việc cấp cứu phải được thực hiện ngay lập tức.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Hãy gọi điện thoại cấp cứu và cung cấp thông tin chi tiết về vị trí và tình trạng của nạn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F73F90-F927-1354-0DD8-7744FE1D6A01}"/>
              </a:ext>
            </a:extLst>
          </p:cNvPr>
          <p:cNvPicPr>
            <a:picLocks noChangeAspect="1"/>
          </p:cNvPicPr>
          <p:nvPr/>
        </p:nvPicPr>
        <p:blipFill rotWithShape="1">
          <a:blip r:embed="rId3"/>
          <a:srcRect r="31884"/>
          <a:stretch/>
        </p:blipFill>
        <p:spPr>
          <a:xfrm>
            <a:off x="-890364" y="3501008"/>
            <a:ext cx="3384376"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kiểm tra chất lượng động cơ điện thành phẩm</a:t>
            </a:r>
            <a:r>
              <a:rPr lang="en-US" sz="2400" dirty="0"/>
              <a:t>:</a:t>
            </a:r>
          </a:p>
          <a:p>
            <a:pPr algn="l"/>
            <a:r>
              <a:rPr lang="vi-VN" b="0" i="0" dirty="0">
                <a:solidFill>
                  <a:srgbClr val="4C4F5A"/>
                </a:solidFill>
                <a:effectLst/>
                <a:latin typeface="Open Sans" panose="020B0606030504020204" pitchFamily="34" charset="0"/>
              </a:rPr>
              <a:t>Đặc điểm công việc kiểm tra chất lượng động cơ điện thành phẩm bao gồm nhiều khía cạnh quan trọng. Trước hết, việc kiểm tra bao gồm đánh giá các thành phần cơ bản của động cơ, từ khung và cách điện đến hệ thống dây điện và bộ phận quay.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Đánh giá chất lượng của các thành phần này đảm bảo rằng chúng đáp ứng các tiêu chuẩn kỹ thuật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kiểm tra chất lượng động cơ điện thành phẩm</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kiểm tra chất lượng động cơ điện thành phẩm, có thể xảy ra các dạng tai nạn lao động đáng chú ý. Một trong những nguy cơ phổ biến là tai nạn do động cơ hoạt động khiến cho người làm việc tiếp xúc với các bộ phận chuyển động, gây ra chấn thương từ va chạm hoặc bị kéo vào.</a:t>
            </a:r>
          </a:p>
          <a:p>
            <a:pPr algn="l"/>
            <a:r>
              <a:rPr lang="vi-VN" b="0" i="0" dirty="0">
                <a:solidFill>
                  <a:srgbClr val="4C4F5A"/>
                </a:solidFill>
                <a:effectLst/>
                <a:highlight>
                  <a:srgbClr val="FFFFFF"/>
                </a:highlight>
                <a:latin typeface="Open Sans" panose="020B0606030504020204" pitchFamily="34" charset="0"/>
              </a:rPr>
              <a:t>Đối với các động cơ lớn, tai nạn có thể xảy ra do sự trượt chân hoặc ngã khi làm việc trên bề mặt trơn trượt hoặc không ổn định. Sự cố điện cũng là một nguy cơ lớn, đặc biệt khi kiểm tra các bộ phận điện của động cơ mà không tuân thủ đúng các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highlight>
                  <a:srgbClr val="FFFFFF"/>
                </a:highlight>
                <a:latin typeface="Open Sans" panose="020B0606030504020204" pitchFamily="34" charset="0"/>
              </a:rPr>
              <a:t>Nguyên nhân gây ra tai nạn lao động khi kiểm tra chất lượng động cơ điện thành phẩm</a:t>
            </a:r>
            <a:r>
              <a:rPr lang="en-US" sz="2400" dirty="0"/>
              <a:t>:</a:t>
            </a:r>
          </a:p>
          <a:p>
            <a:pPr algn="l"/>
            <a:r>
              <a:rPr lang="vi-VN" b="0" i="0" dirty="0">
                <a:solidFill>
                  <a:srgbClr val="4C4F5A"/>
                </a:solidFill>
                <a:effectLst/>
                <a:highlight>
                  <a:srgbClr val="FFFFFF"/>
                </a:highlight>
                <a:latin typeface="Open Sans" panose="020B0606030504020204" pitchFamily="34" charset="0"/>
              </a:rPr>
              <a:t>Có nhiều nguyên nhân gây ra tai nạn lao động khi kiểm tra chất lượng động cơ điện thành phẩm. Một trong những nguyên nhân phổ biến nhất là việc thiếu hiểu biết và kinh nghiệm về quy trình kiểm tra và sử dụng thiết bị. Nhân viên không được đào tạo đầy đủ có thể không nhận ra các nguy cơ tiềm ẩn hoặc không biết cách ứng phó với tình huống nguy hiểm.</a:t>
            </a:r>
          </a:p>
          <a:p>
            <a:pPr algn="l"/>
            <a:r>
              <a:rPr lang="vi-VN" b="0" i="0" dirty="0">
                <a:solidFill>
                  <a:srgbClr val="4C4F5A"/>
                </a:solidFill>
                <a:effectLst/>
                <a:highlight>
                  <a:srgbClr val="FFFFFF"/>
                </a:highlight>
                <a:latin typeface="Open Sans" panose="020B0606030504020204" pitchFamily="34" charset="0"/>
              </a:rPr>
              <a:t>Sự thiếu cảnh giác cũng là một nguyên nhân chính, đặc biệt khi làm việc trong môi trường có nhiều yếu tố nguy hiểm, như tiếp xúc với dây điện hoặc các bộ phận chuyển động của động cơ. Các yếu tố môi trường như điều kiện ánh sáng kém, không gian hẹp hoặc không đủ thông gió cũng có thể tăng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highlight>
                  <a:srgbClr val="FFFFFF"/>
                </a:highlight>
                <a:latin typeface="Open Sans" panose="020B0606030504020204" pitchFamily="34" charset="0"/>
              </a:rPr>
              <a:t>Biện pháp phòng tránh tai nạn lao động khi kiểm tra chất lượng động cơ điện thành phẩm</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kiểm tra chất lượng động cơ điện thành phẩm, các biện pháp an toàn cần được thực hiện đầy đủ và nghiêm ngặt. Trước hết, việc đảm bảo rằng tất cả nhân viên được đào tạo về quy trình làm việc an toàn và sử dụng thiết bị bảo hộ là rất quan trọng.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Cung cấp các hướng dẫn cụ thể và đào tạo thường xuyên giúp nâng cao nhận thức về nguy cơ và cách ứng phó với chúng.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highlight>
                  <a:srgbClr val="FFFFFF"/>
                </a:highlight>
                <a:latin typeface="Open Sans" panose="020B0606030504020204" pitchFamily="34" charset="0"/>
              </a:rPr>
              <a:t>Quy định an toàn lao động khi kiểm tra chất lượng động cơ điện thành phẩm</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kiểm tra chất lượng động cơ điện thành phẩm là một phần quan trọng của quy trình làm việc. Đầu tiên, tất cả nhân viên tham gia vào quá trình kiểm tra phải được đào tạo về các nguy cơ tiềm ẩn và biện pháp phòng tránh, bao gồm cả việc sử dụng thiết bị bảo hộ và các biện pháp an toàn khác.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Việc tuân thủ các quy định và quy trình an toàn được thiết kế để bảo vệ sức khỏe và tính mạng của nhân viên, bao gồm cả việc kiểm tra và bảo dưỡng định kỳ cho các thiết bị và máy móc.</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động cơ điện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highlight>
                  <a:srgbClr val="FFFFFF"/>
                </a:highlight>
                <a:latin typeface="Open Sans" panose="020B0606030504020204" pitchFamily="34" charset="0"/>
              </a:rPr>
              <a:t>Xử lý tình huống tai nạn lao động khẩn cấp khi kiểm tra chất lượng động cơ điện thành phẩm</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khi kiểm tra chất lượng động cơ điện thành phẩm đòi hỏi sự nhanh nhẹn và hiệu quả để đảm bảo an toàn cho tất cả nhân viên và môi trường làm việc. Khi một tai nạn xảy ra, việc đầu tiên là đảm bảo an toàn cho những người bị ảnh hưởng bằng cách ngay lập tức báo cáo sự cố và kêu gọi sự hỗ trợ y tế nếu cần thiết.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Đồng thời, việc cung cấp sơ cứu cấp độ cao và đào tạo sơ cứu đầu tiên cho nhân viên có thể giúp giảm thiểu các tổn thương và cung cấp cứu chữa hiệu quả.</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3310</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ĐỘNG CƠ ĐIỆN</vt:lpstr>
      <vt:lpstr>Một số vụ tai nạn trong nhà máy sản xuất động cơ điện</vt:lpstr>
      <vt:lpstr>Tóm tắt bài học</vt:lpstr>
      <vt:lpstr>Gia công cơ khí phần vỏ kim loại của động cơ điện</vt:lpstr>
      <vt:lpstr>Gia công cơ khí phần vỏ kim loại của động cơ điện</vt:lpstr>
      <vt:lpstr>Gia công cơ khí phần vỏ kim loại của động cơ điện</vt:lpstr>
      <vt:lpstr>Gia công cơ khí phần vỏ kim loại của động cơ điện</vt:lpstr>
      <vt:lpstr>Gia công cơ khí phần vỏ kim loại của động cơ điện</vt:lpstr>
      <vt:lpstr>Gia công cơ khí phần vỏ kim loại của động cơ điện</vt:lpstr>
      <vt:lpstr>Vận hành máy quấn dây đồng cho động cơ điện</vt:lpstr>
      <vt:lpstr>Vận hành máy quấn dây đồng cho động cơ điện</vt:lpstr>
      <vt:lpstr>Vận hành máy quấn dây đồng cho động cơ điện</vt:lpstr>
      <vt:lpstr>Vận hành máy quấn dây đồng cho động cơ điện</vt:lpstr>
      <vt:lpstr>Vận hành máy quấn dây đồng cho động cơ điện</vt:lpstr>
      <vt:lpstr>Vận hành máy quấn dây đồng cho động cơ điện</vt:lpstr>
      <vt:lpstr>Lắp ráp các thành phần như rotor, stator, bobin, vỏ bọc, v.v. lại với nhau</vt:lpstr>
      <vt:lpstr>Lắp ráp các thành phần như rotor, stator, bobin, vỏ bọc, v.v. lại với nhau</vt:lpstr>
      <vt:lpstr>Lắp ráp các thành phần như rotor, stator, bobin, vỏ bọc, v.v. lại với nhau</vt:lpstr>
      <vt:lpstr>Lắp ráp các thành phần như rotor, stator, bobin, vỏ bọc, v.v. lại với nhau</vt:lpstr>
      <vt:lpstr>Lắp ráp các thành phần như rotor, stator, bobin, vỏ bọc, v.v. lại với nhau</vt:lpstr>
      <vt:lpstr>Lắp ráp các thành phần như rotor, stator, bobin, vỏ bọc, v.v. lại với nhau</vt:lpstr>
      <vt:lpstr>Kiểm tra chất lượng động cơ điện thành phẩm</vt:lpstr>
      <vt:lpstr>Kiểm tra chất lượng động cơ điện thành phẩm</vt:lpstr>
      <vt:lpstr>Kiểm tra chất lượng động cơ điện thành phẩm</vt:lpstr>
      <vt:lpstr>Kiểm tra chất lượng động cơ điện thành phẩm</vt:lpstr>
      <vt:lpstr>Kiểm tra chất lượng động cơ điện thành phẩm</vt:lpstr>
      <vt:lpstr>Kiểm tra chất lượng động cơ điện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2024-04-10T03:01:01Z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