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3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29681" y="2188029"/>
            <a:ext cx="432787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BONG BÓNG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7EB7F71-A379-9E7B-848F-E31A96ADA7B9}"/>
              </a:ext>
            </a:extLst>
          </p:cNvPr>
          <p:cNvPicPr>
            <a:picLocks noChangeAspect="1"/>
          </p:cNvPicPr>
          <p:nvPr/>
        </p:nvPicPr>
        <p:blipFill>
          <a:blip r:embed="rId4"/>
          <a:stretch>
            <a:fillRect/>
          </a:stretch>
        </p:blipFill>
        <p:spPr>
          <a:xfrm>
            <a:off x="4401987" y="3861048"/>
            <a:ext cx="3383260" cy="338326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8585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bong </a:t>
            </a:r>
            <a:r>
              <a:rPr lang="en-US" sz="4000" b="1" dirty="0" err="1">
                <a:solidFill>
                  <a:schemeClr val="accent1"/>
                </a:solidFill>
                <a:latin typeface="UTM Aptima" panose="02040603050506020204" pitchFamily="18" charset="0"/>
              </a:rPr>
              <a:t>bóng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bong bóng, mặc dù có quy trình sản xuất được thiết kế cẩn thận, nhưng vẫn xuất hiện một số vụ tai nạn lao động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en-US" dirty="0"/>
              <a:t>Tai </a:t>
            </a:r>
            <a:r>
              <a:rPr lang="en-US" dirty="0" err="1"/>
              <a:t>Nạn</a:t>
            </a:r>
            <a:r>
              <a:rPr lang="en-US" dirty="0"/>
              <a:t> </a:t>
            </a:r>
            <a:r>
              <a:rPr lang="en-US" dirty="0" err="1"/>
              <a:t>Máy</a:t>
            </a:r>
            <a:r>
              <a:rPr lang="en-US" dirty="0"/>
              <a:t> </a:t>
            </a:r>
            <a:r>
              <a:rPr lang="en-US" dirty="0" err="1"/>
              <a:t>Móc</a:t>
            </a:r>
            <a:endParaRPr lang="en-US" dirty="0">
              <a:solidFill>
                <a:srgbClr val="0D0D0D"/>
              </a:solidFill>
              <a:latin typeface="Söhne"/>
            </a:endParaRPr>
          </a:p>
          <a:p>
            <a:pPr marL="730885" lvl="1" indent="-304165"/>
            <a:r>
              <a:rPr lang="vi-VN" dirty="0"/>
              <a:t>Nổ Hơi Nước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biến</a:t>
            </a:r>
            <a:r>
              <a:rPr lang="en-US" dirty="0"/>
              <a:t> </a:t>
            </a:r>
            <a:r>
              <a:rPr lang="en-US" dirty="0" err="1"/>
              <a:t>hỗn</a:t>
            </a:r>
            <a:r>
              <a:rPr lang="en-US" dirty="0"/>
              <a:t> </a:t>
            </a:r>
            <a:r>
              <a:rPr lang="en-US" dirty="0" err="1"/>
              <a:t>hợp</a:t>
            </a:r>
            <a:r>
              <a:rPr lang="en-US" dirty="0"/>
              <a:t> </a:t>
            </a:r>
            <a:r>
              <a:rPr lang="en-US" dirty="0" err="1"/>
              <a:t>cao</a:t>
            </a:r>
            <a:r>
              <a:rPr lang="en-US" dirty="0"/>
              <a:t> </a:t>
            </a:r>
            <a:r>
              <a:rPr lang="en-US" dirty="0" err="1"/>
              <a:t>su</a:t>
            </a:r>
            <a:r>
              <a:rPr lang="en-US" dirty="0"/>
              <a:t> </a:t>
            </a:r>
            <a:r>
              <a:rPr lang="en-US" dirty="0" err="1"/>
              <a:t>để</a:t>
            </a:r>
            <a:r>
              <a:rPr lang="en-US" dirty="0"/>
              <a:t> </a:t>
            </a:r>
            <a:r>
              <a:rPr lang="en-US" dirty="0" err="1"/>
              <a:t>làm</a:t>
            </a:r>
            <a:r>
              <a:rPr lang="en-US" dirty="0"/>
              <a:t> bong </a:t>
            </a:r>
            <a:r>
              <a:rPr lang="en-US" dirty="0" err="1"/>
              <a:t>bóng</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bong </a:t>
            </a:r>
            <a:r>
              <a:rPr lang="en-US" dirty="0" err="1"/>
              <a:t>bóng</a:t>
            </a:r>
            <a:r>
              <a:rPr lang="en-US" dirty="0"/>
              <a:t> </a:t>
            </a:r>
            <a:r>
              <a:rPr lang="en-US" dirty="0" err="1"/>
              <a:t>bằng</a:t>
            </a:r>
            <a:r>
              <a:rPr lang="en-US" dirty="0"/>
              <a:t> </a:t>
            </a:r>
            <a:r>
              <a:rPr lang="en-US" dirty="0" err="1"/>
              <a:t>hỗn</a:t>
            </a:r>
            <a:r>
              <a:rPr lang="en-US" dirty="0"/>
              <a:t> </a:t>
            </a:r>
            <a:r>
              <a:rPr lang="en-US" dirty="0" err="1"/>
              <a:t>hợp</a:t>
            </a:r>
            <a:r>
              <a:rPr lang="en-US" dirty="0"/>
              <a:t> </a:t>
            </a:r>
            <a:r>
              <a:rPr lang="en-US" dirty="0" err="1"/>
              <a:t>cao</a:t>
            </a:r>
            <a:r>
              <a:rPr lang="en-US" dirty="0"/>
              <a:t> </a:t>
            </a:r>
            <a:r>
              <a:rPr lang="en-US" dirty="0" err="1"/>
              <a:t>su</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in </a:t>
            </a:r>
            <a:r>
              <a:rPr lang="en-US" dirty="0" err="1"/>
              <a:t>và</a:t>
            </a:r>
            <a:r>
              <a:rPr lang="en-US" dirty="0"/>
              <a:t> </a:t>
            </a:r>
            <a:r>
              <a:rPr lang="en-US" dirty="0" err="1"/>
              <a:t>trang</a:t>
            </a:r>
            <a:r>
              <a:rPr lang="en-US" dirty="0"/>
              <a:t> </a:t>
            </a:r>
            <a:r>
              <a:rPr lang="en-US" dirty="0" err="1"/>
              <a:t>trí</a:t>
            </a:r>
            <a:r>
              <a:rPr lang="en-US" dirty="0"/>
              <a:t> </a:t>
            </a:r>
            <a:r>
              <a:rPr lang="en-US" dirty="0" err="1"/>
              <a:t>lên</a:t>
            </a:r>
            <a:r>
              <a:rPr lang="en-US" dirty="0"/>
              <a:t> bong </a:t>
            </a:r>
            <a:r>
              <a:rPr lang="en-US" dirty="0" err="1"/>
              <a:t>bóng</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kiểm tra chất lượng bong bóng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400" b="1" i="0" dirty="0" err="1">
                <a:effectLst/>
                <a:latin typeface="Söhne"/>
              </a:rPr>
              <a:t>Đặc</a:t>
            </a:r>
            <a:r>
              <a:rPr lang="en-US" sz="2400" b="1" i="0" dirty="0">
                <a:effectLst/>
                <a:latin typeface="Söhne"/>
              </a:rPr>
              <a:t> </a:t>
            </a:r>
            <a:r>
              <a:rPr lang="en-US" sz="2400" b="1" i="0" dirty="0" err="1">
                <a:effectLst/>
                <a:latin typeface="Söhne"/>
              </a:rPr>
              <a:t>điểm</a:t>
            </a:r>
            <a:r>
              <a:rPr lang="en-US" sz="2400" b="1" i="0" dirty="0">
                <a:effectLst/>
                <a:latin typeface="Söhne"/>
              </a:rPr>
              <a:t> </a:t>
            </a:r>
            <a:r>
              <a:rPr lang="en-US" sz="2400" b="1" i="0" dirty="0" err="1">
                <a:effectLst/>
                <a:latin typeface="Söhne"/>
              </a:rPr>
              <a:t>công</a:t>
            </a:r>
            <a:r>
              <a:rPr lang="en-US" sz="2400" b="1" i="0" dirty="0">
                <a:effectLst/>
                <a:latin typeface="Söhne"/>
              </a:rPr>
              <a:t> </a:t>
            </a:r>
            <a:r>
              <a:rPr lang="en-US" sz="2400" b="1" i="0" dirty="0" err="1">
                <a:effectLst/>
                <a:latin typeface="Söhne"/>
              </a:rPr>
              <a:t>việc</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chế</a:t>
            </a:r>
            <a:r>
              <a:rPr lang="en-US" sz="2400" b="1" i="0" dirty="0">
                <a:effectLst/>
                <a:latin typeface="Söhne"/>
              </a:rPr>
              <a:t> </a:t>
            </a:r>
            <a:r>
              <a:rPr lang="en-US" sz="2400" b="1" i="0" dirty="0" err="1">
                <a:effectLst/>
                <a:latin typeface="Söhne"/>
              </a:rPr>
              <a:t>biến</a:t>
            </a:r>
            <a:r>
              <a:rPr lang="en-US" sz="2400" b="1" i="0" dirty="0">
                <a:effectLst/>
                <a:latin typeface="Söhne"/>
              </a:rPr>
              <a:t> </a:t>
            </a:r>
            <a:r>
              <a:rPr lang="en-US" sz="2400" b="1" i="0" dirty="0" err="1">
                <a:effectLst/>
                <a:latin typeface="Söhne"/>
              </a:rPr>
              <a:t>hỗn</a:t>
            </a:r>
            <a:r>
              <a:rPr lang="en-US" sz="2400" b="1" i="0" dirty="0">
                <a:effectLst/>
                <a:latin typeface="Söhne"/>
              </a:rPr>
              <a:t> </a:t>
            </a:r>
            <a:r>
              <a:rPr lang="en-US" sz="2400" b="1" i="0" dirty="0" err="1">
                <a:effectLst/>
                <a:latin typeface="Söhne"/>
              </a:rPr>
              <a:t>hợp</a:t>
            </a:r>
            <a:r>
              <a:rPr lang="en-US" sz="2400" b="1" i="0" dirty="0">
                <a:effectLst/>
                <a:latin typeface="Söhne"/>
              </a:rPr>
              <a:t> </a:t>
            </a:r>
            <a:r>
              <a:rPr lang="en-US" sz="2400" b="1" i="0" dirty="0" err="1">
                <a:effectLst/>
                <a:latin typeface="Söhne"/>
              </a:rPr>
              <a:t>cao</a:t>
            </a:r>
            <a:r>
              <a:rPr lang="en-US" sz="2400" b="1" i="0" dirty="0">
                <a:effectLst/>
                <a:latin typeface="Söhne"/>
              </a:rPr>
              <a:t> </a:t>
            </a:r>
            <a:r>
              <a:rPr lang="en-US" sz="2400" b="1" i="0" dirty="0" err="1">
                <a:effectLst/>
                <a:latin typeface="Söhne"/>
              </a:rPr>
              <a:t>su</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làm</a:t>
            </a:r>
            <a:r>
              <a:rPr lang="en-US" sz="2400" b="1" i="0" dirty="0">
                <a:effectLst/>
                <a:latin typeface="Söhne"/>
              </a:rPr>
              <a:t> bong </a:t>
            </a:r>
            <a:r>
              <a:rPr lang="en-US" sz="2400" b="1" i="0" dirty="0" err="1">
                <a:effectLst/>
                <a:latin typeface="Söhne"/>
              </a:rPr>
              <a:t>bóng</a:t>
            </a:r>
            <a:endParaRPr lang="en-US" sz="2400" b="1" i="0" dirty="0">
              <a:effectLst/>
              <a:latin typeface="Söhne"/>
            </a:endParaRPr>
          </a:p>
          <a:p>
            <a:r>
              <a:rPr lang="vi-VN" b="0" i="0" dirty="0">
                <a:effectLst/>
                <a:latin typeface="Open Sans" panose="020B0606030504020204" pitchFamily="34" charset="0"/>
              </a:rPr>
              <a:t>Việc vận hành máy chế biến hỗn hợp cao su nhằm sản xuất bong bóng đòi hỏi sự chuyên nghiệp và kiến thức sâu rộng về quy trình sản xuất. Công việc này đặt ra nhiều yêu cầu cụ thể để đảm bảo chất lượng và hiệu suất.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nhân viên vận hành máy cần hiểu rõ về các nguyên liệu đầu vào, bao gồm cao su và các chất phụ gia. Sự hiểu biết sâu sắc về tính chất của từng thành phần là quan trọng để điều chỉnh quá trình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8A16CD8-82C1-55F9-CCEA-BC43F87EA939}"/>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bong </a:t>
            </a:r>
            <a:r>
              <a:rPr lang="en-US" sz="2000"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Trong quá trình vận hành máy chế biến hỗn hợp cao su để sản xuất bong bóng, có một số dạng tai nạn mà nhân viên cần phải chú ý và ngăn chặn.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là tai nạn liên quan đến nhiệt độ và áp suất. Nếu không kiểm soát cẩn thận, có thể xảy ra sự cố với hệ thống nhiệt độ và áp suất, dẫn đến thất thoát chất lượng sản phẩm và nguy cơ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99DF2D-B81B-B3BB-C94A-2ECE1EF84184}"/>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bong </a:t>
            </a:r>
            <a:r>
              <a:rPr lang="en-US" sz="2000"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Nguyên nhân gây ra tai nạn khi vận hành máy chế biến hỗn hợp cao su để làm bong bóng (balloon) có thể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Thứ nhất, sự thiếu hiểu biết về quy trình làm việc và kỹ thuật vận hành có thể dẫn đến các sai sót nguyên nhân tai nạn. Nhân viên cần phải được đào tạo một cách đầy đủ và hiểu rõ về từng bước trong quy trình sản xuất để tránh những rủi ro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CF78B39-097C-1D3A-56FF-4E6B0BAAD424}"/>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bong </a:t>
            </a:r>
            <a:r>
              <a:rPr lang="en-US" sz="2000"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chế biến hỗn hợp cao su để làm bong bóng, việc thực hiện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nhân viên cần được đào tạo kỹ năng an toàn và hiểu rõ về quy trình làm việc. Sự hiểu biết sâu sắc về các bước cụ thể trong quy trình sản xuất giúp họ nhận diện và ngăn chặn nguy cơ tai nạn từ các bước cơ bản.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3C05DB5-5FB9-5655-3D1C-BAAE6AC71E9A}"/>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bong </a:t>
            </a:r>
            <a:r>
              <a:rPr lang="en-US" sz="2000"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Quy định an toàn lao động khi vận hành máy chế biến hỗn hợp cao su để làm bong bóng (balloon) đặt ra những tiêu chí cụ thể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quan trọng trong việc đảm bảo nhân viên nắm vững các nguyên tắc và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1D6BC1-A5F6-3309-6200-DBD047779693}"/>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bong </a:t>
            </a:r>
            <a:r>
              <a:rPr lang="en-US" sz="2000"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chế biến hỗn hợp cao su để làm bong bóng (balloon) đòi hỏi sự nhanh nhạy và hiệu quả từ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ngừng ngay lập tức quy trình sản xuất và báo cáo sự cố là ưu tiên hàng đầu. Nhân viên được đào tạo để không chần chừ và thông báo ngay về tình trạng khẩn cấp cho quản lý và đồng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E78A6F-145D-68EE-EA6C-088E763A5C15}"/>
              </a:ext>
            </a:extLst>
          </p:cNvPr>
          <p:cNvPicPr>
            <a:picLocks noChangeAspect="1"/>
          </p:cNvPicPr>
          <p:nvPr/>
        </p:nvPicPr>
        <p:blipFill>
          <a:blip r:embed="rId3"/>
          <a:stretch>
            <a:fillRect/>
          </a:stretch>
        </p:blipFill>
        <p:spPr>
          <a:xfrm>
            <a:off x="-1178396" y="2852936"/>
            <a:ext cx="5616624" cy="56166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Đặc điểm công việc vận hành máy tạo hình bong bóng bằng hỗn hợp cao su là một quy trình phức tạp đòi hỏi sự chuyên nghiệp và kỹ năng kỹ thuật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người vận hành cần hiểu rõ về các thành phần của hỗn hợp cao su, bao gồm các chất phụ gia và hóa chất tạo độ co giãn. Việc đo lường chính xác lượng từng thành phần là quan trọng để đảm bảo chất lượng và tính đồng đều của bóng bóng.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C5E230F-8B7C-DE01-8F62-C2B3EB0898D8}"/>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0207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Trong quá trình vận hành máy tạo hình bong bóng bằng hỗn hợp cao su, có những rủi ro về tai nạn mà người làm việc cần phải lưu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chính là nguy cơ cháy nổ do sự tương tác giữa các hóa chất và ánh sáng nhiệt độ cao. Điều này đặt ra yêu cầu chặt chẽ về an toàn vệ sinh lao động, đồng thời đảm bảo rằng các hệ thống chống cháy nổ được bảo trì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0D1A5F-974E-458C-7044-ACF41E23638D}"/>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bong </a:t>
            </a:r>
            <a:r>
              <a:rPr lang="en-US" b="0" i="0" dirty="0" err="1">
                <a:effectLst/>
                <a:latin typeface="Open Sans" panose="020B0606030504020204" pitchFamily="34" charset="0"/>
              </a:rPr>
              <a:t>bóng</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khía</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45E8286-C634-1943-5111-A9293D4ECBDC}"/>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47003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Để đảm bảo an toàn và tránh tai nạn khi vận hành máy tạo hình bong bóng bằng hỗn hợp cao su, việc thực hiện các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quan trắc môi trường lao động đóng vai trò quan trọng trong việc đánh giá và kiểm soát các yếu tố nguy hiểm. Điều này bao gồm việc đo lường nhiệt độ, áp suất và kiểm tra chất lượng không khí để đảm bảo rằng mọi tham số đều nằm trong giới hạn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A044DFB-FBBF-43D5-87C0-9BD749CA2BD2}"/>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Quy định an toàn lao động khi vận hành máy tạo hình bong bóng bằng hỗn hợp cao su đóng vai trò quan trọng trong bảo vệ sức khỏe và tính mạng của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nhân viên cần được đào tạo về các nguy cơ và biện pháp an toàn liên quan đến quá trình sản xuất. Họ phải hiểu rõ về việc sử dụng đúng các thiết bị bảo hộ cá nhân như mũ bảo hiểm, kính bảo hộ và găng tay.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1E68F3A-468B-162E-3D62-60D1D350203A}"/>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8605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bong </a:t>
            </a:r>
            <a:r>
              <a:rPr lang="en-US" sz="4000" b="1" dirty="0" err="1">
                <a:solidFill>
                  <a:schemeClr val="bg1"/>
                </a:solidFill>
                <a:latin typeface="UTM Aptima" panose="02040603050506020204" pitchFamily="18" charset="0"/>
              </a:rPr>
              <a:t>bóng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r>
              <a:rPr lang="en-US" b="1" i="0" dirty="0">
                <a:effectLst/>
                <a:latin typeface="Open Sans" panose="020B0606030504020204" pitchFamily="34" charset="0"/>
              </a:rPr>
              <a:t> (balloon)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Xử lý tình huống tai nạn khẩn cấp khi vận hành máy tạo hình bong bóng bằng hỗn hợp cao su đòi hỏi sự nhanh nhẹn và chuẩn bị kỹ năng.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như cháy nổ hoặc mất kiểm soát về áp suất, người vận hành phải ngay lập tức tắt máy và kích hoạt hệ thống cứu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F15BF6-47AD-625A-693A-7F4463DF8EC6}"/>
              </a:ext>
            </a:extLst>
          </p:cNvPr>
          <p:cNvPicPr>
            <a:picLocks noChangeAspect="1"/>
          </p:cNvPicPr>
          <p:nvPr/>
        </p:nvPicPr>
        <p:blipFill>
          <a:blip r:embed="rId3"/>
          <a:stretch>
            <a:fillRect/>
          </a:stretch>
        </p:blipFill>
        <p:spPr>
          <a:xfrm>
            <a:off x="5950396" y="119675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in và trang trí lên bong bóng là một nghệ thuật đòi hỏi sự tinh tế và kỹ thuật cao. Việc này thường được thực hiện bởi các chuyên gia trong lĩnh vực sự kiện và trang trí để tạo ra những bức tranh màu sắc độc đáo và ấn tượng.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chọn lựa bong bóng chất lượng và màu sắc phù hợp là quan trọng. Bong bóng phải đủ bền để chịu được áp lực của quá trình in và trang trí mà vẫn giữ được hình dạng đẹp.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1C9F577-AB1F-25FA-CED6-C8301B28A81E}"/>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in và trang trí lên bong bóng không chỉ là công việc sáng tạo mà còn đầy rủi ro về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phổ biến bao gồm việc bong bóng bị nổ do áp suất cao trong quá trình in. Điều này đặt ra thách thức về việc kiểm soát áp suất và chọn lựa bong bóng chất lượng để giảm thiểu nguy cơ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FFCF55-B906-60D6-4673-FDC3F27E605E}"/>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đằng sau các tai nạn trong quá trình in và trang trí lên bong bóng. Một trong những yếu tố chính là việc thiếu hiểu biết hoặc sơ sẻ về đặc tính kỹ thuật của bong bóng và quá trình in.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không chắc chắn về áp suất, nhiệt độ, hay chất liệu in có thể dẫn đến các vấn đề không mong muốn, như nổ bong bóng hoặc mất chất lượng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8AB6D4-933E-4EED-37BB-C881C09B0678}"/>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in và trang trí lên bong bóng,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làm việc cần được đào tạo về kỹ thuật an toàn và sử dụng thiết bị. Điều này bao gồm việc hiểu rõ về áp suất làm việc của máy in, quy trình sử dụng đúng cách, và biện pháp xử lý sự cố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3304B6-E26C-5846-6E1D-7DD5ED00B97D}"/>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bảo vệ người lao động và đảm bảo môi trường làm việc an toàn, việc thiết lập và tuân thủ quy định an toàn lao động là rất quan trọng trong ngành in và trang trí bong bóng.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cần phải được đào tạo về việc sử dụng thiết bị và máy móc một cách an toàn, đồng thời hiểu rõ về rủi ro và biện pháp phòng tránh.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45BB3B-F571-8D47-021A-FFDE9102CB3B}"/>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In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a:t>
            </a:r>
            <a:r>
              <a:rPr lang="en-US" dirty="0" err="1">
                <a:latin typeface="UTM Aptima" panose="02040603050506020204" pitchFamily="18" charset="0"/>
              </a:rPr>
              <a:t>trí</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bong </a:t>
            </a:r>
            <a:r>
              <a:rPr lang="en-US" dirty="0" err="1">
                <a:latin typeface="UTM Aptima" panose="02040603050506020204" pitchFamily="18" charset="0"/>
              </a:rPr>
              <a:t>bóng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bong </a:t>
            </a:r>
            <a:r>
              <a:rPr lang="en-US"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khi in và trang trí bong bóng, sự nhanh nhẹn và hiệu quả trong xử lý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cần được đào tạo để phản ứng linh hoạt trong tình huống khẩn cấp. Đầu tiên, đảm bảo an toàn bản thân và người xung quanh bằng cách ngừng công việc ngay lập tức và rời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69B903-41B9-6D2F-1E8F-B0BC22C6747D}"/>
              </a:ext>
            </a:extLst>
          </p:cNvPr>
          <p:cNvPicPr>
            <a:picLocks noChangeAspect="1"/>
          </p:cNvPicPr>
          <p:nvPr/>
        </p:nvPicPr>
        <p:blipFill>
          <a:blip r:embed="rId3"/>
          <a:stretch>
            <a:fillRect/>
          </a:stretch>
        </p:blipFill>
        <p:spPr>
          <a:xfrm>
            <a:off x="-962372" y="3284984"/>
            <a:ext cx="4536504" cy="45365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121553"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máy kiểm tra chất lượng bong bóng</a:t>
            </a:r>
            <a:r>
              <a:rPr lang="en-US" sz="2400" dirty="0"/>
              <a:t>:</a:t>
            </a:r>
          </a:p>
          <a:p>
            <a:pPr algn="l"/>
            <a:r>
              <a:rPr lang="vi-VN" b="0" i="0" dirty="0">
                <a:solidFill>
                  <a:srgbClr val="4C4F5A"/>
                </a:solidFill>
                <a:effectLst/>
                <a:latin typeface="Open Sans" panose="020B0606030504020204" pitchFamily="34" charset="0"/>
              </a:rPr>
              <a:t>Máy kiểm tra chất lượng bong bóng (balloon) đóng vai trò quan trọng trong quy trình sản xuất, giúp đảm bảo rằng sản phẩm cuối cùng đáp ứng các tiêu chuẩn chất lượng cao. Công việc của máy kiểm tra này bao gồm nhiều đặc điểm quan trọng để đảm bảo chất lượng chung của bong bóng.</a:t>
            </a:r>
          </a:p>
          <a:p>
            <a:pPr algn="l"/>
            <a:r>
              <a:rPr lang="vi-VN" b="0" i="0" dirty="0">
                <a:solidFill>
                  <a:srgbClr val="4C4F5A"/>
                </a:solidFill>
                <a:effectLst/>
                <a:latin typeface="Open Sans" panose="020B0606030504020204" pitchFamily="34" charset="0"/>
              </a:rPr>
              <a:t>Trước hết, máy kiểm tra đo lường kích thước của bong bóng, bao gồm đường kính và độ dày của vật liệu. Điều này đặc biệt quan trọng để đảm bảo rằng mọi sản phẩm đều tuân thủ kích thước quy định, giúp duy trì tính đồng đều và an toàn trong quá trình sử dụng. Máy cũng kiểm tra tính chống nổ của bong bóng, đảm bảo rằng chúng đáp ứng các tiêu chuẩn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máy kiểm tra chất lượng bong bóng</a:t>
            </a:r>
            <a:r>
              <a:rPr lang="en-US" sz="2400" dirty="0"/>
              <a:t>:</a:t>
            </a:r>
          </a:p>
          <a:p>
            <a:pPr algn="l"/>
            <a:r>
              <a:rPr lang="vi-VN" b="0" i="0" dirty="0">
                <a:solidFill>
                  <a:srgbClr val="4C4F5A"/>
                </a:solidFill>
                <a:effectLst/>
                <a:latin typeface="Open Sans" panose="020B0606030504020204" pitchFamily="34" charset="0"/>
              </a:rPr>
              <a:t>Trong quá trình máy kiểm tra chất lượng bong bóng, có thể xảy ra một số dạng tai nạn mà cần được chú ý để đảm bảo an toàn và hiệu suất của hệ thống.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sự cố trong hệ thống đo lường, có thể dẫn đến việc thu thập dữ liệu không chính xác. Điều này có thể xảy ra do cảm biến hoặc thiết bị đo lường bị hỏng hoặc không được hiệu chỉnh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máy kiểm tra chất lượng bong bóng</a:t>
            </a:r>
            <a:r>
              <a:rPr lang="en-US" sz="2400" dirty="0"/>
              <a:t>:</a:t>
            </a:r>
          </a:p>
          <a:p>
            <a:pPr algn="l"/>
            <a:r>
              <a:rPr lang="vi-VN" b="0" i="0" dirty="0">
                <a:solidFill>
                  <a:srgbClr val="4C4F5A"/>
                </a:solidFill>
                <a:effectLst/>
                <a:latin typeface="Open Sans" panose="020B0606030504020204" pitchFamily="34" charset="0"/>
              </a:rPr>
              <a:t>Tai nạn trong quá trình máy kiểm tra chất lượng bong bóng có thể xuất phát từ nhiều nguyên nhân khác nhau. Một trong những nguyên nhân chính là lỗi kỹ thuật, bao gồm sự cố trong hệ thống cảm biến hoặc thiết bị đo lường.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các thành phần này gặp vấn đề, nó có thể dẫn đến đo lường không chính xác và do đó, đưa ra kết quả không đáng tin cậy.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máy kiểm tra chất lượng bong bóng</a:t>
            </a:r>
            <a:r>
              <a:rPr lang="en-US" sz="2400" dirty="0"/>
              <a:t>:</a:t>
            </a:r>
          </a:p>
          <a:p>
            <a:pPr algn="l"/>
            <a:r>
              <a:rPr lang="vi-VN" b="0" i="0" dirty="0">
                <a:solidFill>
                  <a:srgbClr val="4C4F5A"/>
                </a:solidFill>
                <a:effectLst/>
                <a:latin typeface="Open Sans" panose="020B0606030504020204" pitchFamily="34" charset="0"/>
              </a:rPr>
              <a:t>Để đảm bảo an toàn trong quá trình máy kiểm tra chất lượng bong bóng, có một số biện pháp phòng tránh quan trọng cần được thực hiện.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quá trình đào tạo nhân viên là quan trọng, bao gồm việc hướng dẫn về cách sử dụng máy kiểm tra một cách an toàn và đúng cách. Nhân viên cũng nên được đào tạo về quy trình xử lý sự cố và báo cáo kịp thời mọi vấn đề.</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máy kiểm tra chất lượng bong bóng</a:t>
            </a:r>
            <a:r>
              <a:rPr lang="en-US" sz="2400" dirty="0"/>
              <a:t>:</a:t>
            </a:r>
          </a:p>
          <a:p>
            <a:pPr algn="l"/>
            <a:r>
              <a:rPr lang="vi-VN" b="0" i="0" dirty="0">
                <a:solidFill>
                  <a:srgbClr val="4C4F5A"/>
                </a:solidFill>
                <a:effectLst/>
                <a:latin typeface="Open Sans" panose="020B0606030504020204" pitchFamily="34" charset="0"/>
              </a:rPr>
              <a:t>Để đảm bảo an toàn lao động khi sử dụng máy kiểm tra chất lượng bong bóng, quy định an toàn chặt chẽ là cực kỳ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phải tuân thủ việc đeo đầy đủ trang thiết bị bảo hộ cá nhân, bao gồm kính bảo hộ, mũ bảo hiểm và găng tay, để bảo vệ họ khỏi các yếu tố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vi-VN" sz="3600" b="1" dirty="0">
                <a:latin typeface="UTM Aptima" panose="02040603050506020204" pitchFamily="18" charset="0"/>
              </a:rPr>
              <a:t>Vận hành máy kiểm tra chất lượng bong bóng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máy kiểm tra chất lượng bong bóng</a:t>
            </a:r>
            <a:r>
              <a:rPr lang="en-US" sz="2400" dirty="0"/>
              <a:t>:</a:t>
            </a:r>
          </a:p>
          <a:p>
            <a:pPr algn="l"/>
            <a:r>
              <a:rPr lang="vi-VN" b="0" i="0" dirty="0">
                <a:solidFill>
                  <a:srgbClr val="4C4F5A"/>
                </a:solidFill>
                <a:effectLst/>
                <a:latin typeface="Open Sans" panose="020B0606030504020204" pitchFamily="34" charset="0"/>
              </a:rPr>
              <a:t>Xử lý tình huống tai nạn khẩn cấp khi máy kiểm tra chất lượng bong bóng đòi hỏi sự chuẩn bị kỹ lưỡng và đào tạo nhân viên về các biện pháp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sự cố, nhân viên cần ngay lập tức kích hoạt các biện pháp sơ cứu và báo cáo vấn đề cho người quản lý.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160</TotalTime>
  <Words>3003</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BONG BÓNG</vt:lpstr>
      <vt:lpstr>Một số vụ tai nạn trong nhà máy sản xuất bong bóng</vt:lpstr>
      <vt:lpstr>Tóm tắt bài học</vt:lpstr>
      <vt:lpstr>Vận hành máy chế biến hỗn hợp cao su</vt:lpstr>
      <vt:lpstr>Vận hành máy chế biến hỗn hợp cao su</vt:lpstr>
      <vt:lpstr>Vận hành máy chế biến hỗn hợp cao su</vt:lpstr>
      <vt:lpstr>Vận hành máy chế biến hỗn hợp cao su</vt:lpstr>
      <vt:lpstr>Vận hành máy chế biến hỗn hợp cao su</vt:lpstr>
      <vt:lpstr>Vận hành máy chế biến hỗn hợp cao su</vt:lpstr>
      <vt:lpstr>Vận hành máy tạo hình bong bóng</vt:lpstr>
      <vt:lpstr>Vận hành máy tạo hình bong bóng</vt:lpstr>
      <vt:lpstr>Vận hành máy tạo hình bong bóng</vt:lpstr>
      <vt:lpstr>Vận hành máy tạo hình bong bóng</vt:lpstr>
      <vt:lpstr>Vận hành máy tạo hình bong bóng</vt:lpstr>
      <vt:lpstr>Vận hành máy tạo hình bong bóng</vt:lpstr>
      <vt:lpstr>In và trang trí lên bong bóng</vt:lpstr>
      <vt:lpstr>In và trang trí lên bong bóng</vt:lpstr>
      <vt:lpstr>In và trang trí lên bong bóng</vt:lpstr>
      <vt:lpstr>In và trang trí lên bong bóng</vt:lpstr>
      <vt:lpstr>In và trang trí lên bong bóng</vt:lpstr>
      <vt:lpstr>In và trang trí lên bong bóng</vt:lpstr>
      <vt:lpstr>Vận hành máy kiểm tra chất lượng bong bóng</vt:lpstr>
      <vt:lpstr>Vận hành máy kiểm tra chất lượng bong bóng</vt:lpstr>
      <vt:lpstr>Vận hành máy kiểm tra chất lượng bong bóng</vt:lpstr>
      <vt:lpstr>Vận hành máy kiểm tra chất lượng bong bóng</vt:lpstr>
      <vt:lpstr>Vận hành máy kiểm tra chất lượng bong bóng</vt:lpstr>
      <vt:lpstr>Vận hành máy kiểm tra chất lượng bong bóng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2024-04-01T08:48:59Z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