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MẬT ONG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AB17A6D-3F0C-D78D-B52C-B18D2D724B2A}"/>
              </a:ext>
            </a:extLst>
          </p:cNvPr>
          <p:cNvPicPr>
            <a:picLocks noChangeAspect="1"/>
          </p:cNvPicPr>
          <p:nvPr/>
        </p:nvPicPr>
        <p:blipFill>
          <a:blip r:embed="rId4"/>
          <a:stretch>
            <a:fillRect/>
          </a:stretch>
        </p:blipFill>
        <p:spPr>
          <a:xfrm>
            <a:off x="5299185" y="4669904"/>
            <a:ext cx="1588864" cy="15888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mật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ong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mật ong, an toàn lao động là một vấn đề quan trọng đối với cả nhà máy và người lao động. Tuy nhiên, đã có một số vụ tai nạn đáng chú ý xảy ra, tạo ra những bài học quan trọng về an toàn và quản lý rủi ro trong quá trình sản xuất</a:t>
            </a:r>
            <a:r>
              <a:rPr lang="en-US" sz="2000" dirty="0">
                <a:ea typeface="+mn-lt"/>
                <a:cs typeface="+mn-lt"/>
              </a:rPr>
              <a:t>:</a:t>
            </a:r>
            <a:endParaRPr lang="en-US" dirty="0"/>
          </a:p>
          <a:p>
            <a:pPr marL="730885" lvl="1" indent="-304165"/>
            <a:r>
              <a:rPr lang="pt-BR" i="0" dirty="0">
                <a:solidFill>
                  <a:srgbClr val="0D0D0D"/>
                </a:solidFill>
                <a:effectLst/>
                <a:latin typeface="Söhne"/>
              </a:rPr>
              <a:t>Sự Cố Trong Quá Trình Thu Hoạch Mật Ong</a:t>
            </a: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Liên Quan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pt-BR" dirty="0">
              <a:solidFill>
                <a:srgbClr val="0D0D0D"/>
              </a:solidFill>
              <a:latin typeface="Söhne"/>
            </a:endParaRPr>
          </a:p>
          <a:p>
            <a:pPr marL="730885" lvl="1" indent="-304165"/>
            <a:r>
              <a:rPr lang="vi-VN" dirty="0">
                <a:solidFill>
                  <a:srgbClr val="0D0D0D"/>
                </a:solidFill>
                <a:latin typeface="Söhne"/>
              </a:rPr>
              <a:t>Nguy Cơ Chất Lượng Mật Ong Liên Quan Đến An Toàn Lao 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loại</a:t>
            </a:r>
            <a:r>
              <a:rPr lang="en-US" dirty="0"/>
              <a:t> </a:t>
            </a:r>
            <a:r>
              <a:rPr lang="en-US" dirty="0" err="1"/>
              <a:t>bỏ</a:t>
            </a:r>
            <a:r>
              <a:rPr lang="en-US" dirty="0"/>
              <a:t> </a:t>
            </a:r>
            <a:r>
              <a:rPr lang="en-US" dirty="0" err="1"/>
              <a:t>cặn</a:t>
            </a:r>
            <a:r>
              <a:rPr lang="en-US" dirty="0"/>
              <a:t> </a:t>
            </a:r>
            <a:r>
              <a:rPr lang="en-US" dirty="0" err="1"/>
              <a:t>bẩn</a:t>
            </a:r>
            <a:r>
              <a:rPr lang="en-US" dirty="0"/>
              <a:t> </a:t>
            </a:r>
            <a:r>
              <a:rPr lang="en-US" dirty="0" err="1"/>
              <a:t>từ</a:t>
            </a:r>
            <a:r>
              <a:rPr lang="en-US" dirty="0"/>
              <a:t> </a:t>
            </a:r>
            <a:r>
              <a:rPr lang="en-US" dirty="0" err="1"/>
              <a:t>mật</a:t>
            </a:r>
            <a:r>
              <a:rPr lang="en-US" dirty="0"/>
              <a:t> </a:t>
            </a:r>
            <a:r>
              <a:rPr lang="en-US" dirty="0" err="1"/>
              <a:t>ong</a:t>
            </a:r>
            <a:endParaRPr lang="en-US" dirty="0"/>
          </a:p>
          <a:p>
            <a:pPr marL="304165" indent="-304165">
              <a:buClr>
                <a:schemeClr val="tx1"/>
              </a:buClr>
            </a:pPr>
            <a:r>
              <a:rPr lang="en-US" dirty="0"/>
              <a:t>2. </a:t>
            </a:r>
            <a:r>
              <a:rPr lang="vi-VN" dirty="0"/>
              <a:t>An toàn vệ sinh lao động đối với nhân viên vận hành máy đun sôi mật ong thô để loại bỏ nước</a:t>
            </a:r>
            <a:endParaRPr lang="en-US" dirty="0"/>
          </a:p>
          <a:p>
            <a:pPr marL="304165" indent="-304165">
              <a:buClr>
                <a:schemeClr val="tx1"/>
              </a:buClr>
            </a:pPr>
            <a:r>
              <a:rPr lang="en-US" dirty="0"/>
              <a:t>3. </a:t>
            </a:r>
            <a:r>
              <a:rPr lang="vi-VN" dirty="0"/>
              <a:t>An toàn vệ sinh lao động đối với nhân viên kiểm tra chất lượng chai mật ong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cặn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mật</a:t>
            </a:r>
            <a:r>
              <a:rPr lang="en-US" b="1" i="0" dirty="0">
                <a:effectLst/>
                <a:latin typeface="Open Sans" panose="020B0606030504020204" pitchFamily="34" charset="0"/>
              </a:rPr>
              <a:t> </a:t>
            </a:r>
            <a:r>
              <a:rPr lang="en-US" b="1" i="0" dirty="0" err="1">
                <a:effectLst/>
                <a:latin typeface="Open Sans" panose="020B0606030504020204" pitchFamily="34" charset="0"/>
              </a:rPr>
              <a:t>ong</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pPr algn="l"/>
            <a:r>
              <a:rPr lang="vi-VN" b="0" i="0" dirty="0">
                <a:effectLst/>
                <a:latin typeface="Open Sans" panose="020B0606030504020204" pitchFamily="34" charset="0"/>
              </a:rPr>
              <a:t>Đầu tiên, người vận hành máy cần kiểm tra và chuẩn bị máy móc trước khi bắt đầu quá trình. Điều này bao gồm việc đảm bảo rằng tất cả các bộ phận của máy đều hoạt động đúng cách và không có vết nứt hoặc hỏng hóc.</a:t>
            </a:r>
          </a:p>
          <a:p>
            <a:pPr algn="l"/>
            <a:r>
              <a:rPr lang="vi-VN" b="0" i="0" dirty="0">
                <a:effectLst/>
                <a:latin typeface="Open Sans" panose="020B0606030504020204" pitchFamily="34" charset="0"/>
              </a:rPr>
              <a:t>Sau đó, mật ong thô được đưa vào máy để tiến hành quá trình loại bỏ cặn bẩn. Công nhân cần theo dõi kỹ thuật để đảm bảo rằng máy đang hoạt động hiệu quả và không gây mất mát lớn cho nguyên liệu.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6" name="Picture 5">
            <a:extLst>
              <a:ext uri="{FF2B5EF4-FFF2-40B4-BE49-F238E27FC236}">
                <a16:creationId xmlns:a16="http://schemas.microsoft.com/office/drawing/2014/main" id="{8E3640D8-D4EE-F34F-260D-F222ECB42B57}"/>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cặn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mật</a:t>
            </a:r>
            <a:r>
              <a:rPr lang="en-US" b="1" i="0" dirty="0">
                <a:effectLst/>
                <a:latin typeface="Open Sans" panose="020B0606030504020204" pitchFamily="34" charset="0"/>
              </a:rPr>
              <a:t> </a:t>
            </a:r>
            <a:r>
              <a:rPr lang="en-US" b="1" i="0" dirty="0" err="1">
                <a:effectLst/>
                <a:latin typeface="Open Sans" panose="020B0606030504020204" pitchFamily="34" charset="0"/>
              </a:rPr>
              <a:t>ong</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r>
              <a:rPr lang="vi-VN" b="0" i="0" dirty="0">
                <a:effectLst/>
                <a:latin typeface="Open Sans" panose="020B0606030504020204" pitchFamily="34" charset="0"/>
              </a:rPr>
              <a:t>Trong quá trình vận hành máy loại bỏ cặn bẩn từ mật ong thô, có những rủi ro và dạng tai nạn mà người làm việc cần phải chú ý để đảm bảo an toàn và hiệu suất.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vấn đề phổ biến là sự cố kỹ thuật, có thể xuất hiện do hỏng hóc hoặc lỗi kỹ thuật của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390E8B0-742E-18F8-B140-07FA0B69A095}"/>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cặn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mật</a:t>
            </a:r>
            <a:r>
              <a:rPr lang="en-US" b="1" i="0" dirty="0">
                <a:effectLst/>
                <a:latin typeface="Open Sans" panose="020B0606030504020204" pitchFamily="34" charset="0"/>
              </a:rPr>
              <a:t> </a:t>
            </a:r>
            <a:r>
              <a:rPr lang="en-US" b="1" i="0" dirty="0" err="1">
                <a:effectLst/>
                <a:latin typeface="Open Sans" panose="020B0606030504020204" pitchFamily="34" charset="0"/>
              </a:rPr>
              <a:t>ong</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r>
              <a:rPr lang="vi-VN" b="0" i="0" dirty="0">
                <a:effectLst/>
                <a:latin typeface="Open Sans" panose="020B0606030504020204" pitchFamily="34" charset="0"/>
              </a:rPr>
              <a:t>Các tai nạn trong quá trình vận hành máy loại bỏ cặn bẩn từ mật ong thô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và kinh nghiệm của người vận hành, khi họ không nắm vững quy trình và kỹ thuật sử dụng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1227988-F7FA-8E67-7DAA-2FD799C72764}"/>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cặn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mật</a:t>
            </a:r>
            <a:r>
              <a:rPr lang="en-US" b="1" i="0" dirty="0">
                <a:effectLst/>
                <a:latin typeface="Open Sans" panose="020B0606030504020204" pitchFamily="34" charset="0"/>
              </a:rPr>
              <a:t> </a:t>
            </a:r>
            <a:r>
              <a:rPr lang="en-US" b="1" i="0" dirty="0" err="1">
                <a:effectLst/>
                <a:latin typeface="Open Sans" panose="020B0606030504020204" pitchFamily="34" charset="0"/>
              </a:rPr>
              <a:t>ong</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r>
              <a:rPr lang="vi-VN" b="0" i="0" dirty="0">
                <a:effectLst/>
                <a:latin typeface="Open Sans" panose="020B0606030504020204" pitchFamily="34" charset="0"/>
              </a:rPr>
              <a:t>Để đảm bảo an toàn trong quá trình vận hành máy loại bỏ cặn bẩn từ mật ong thô, việc thực hiện các biện pháp phòng tránh là hết sức quan trọng. Đầu tiên và quan trọng nhất là việc huấn luyện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về quy trình vận hành máy, sử dụng trang thiết bị bảo vệ cá nhân và làm thế nào để ứng phó với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C157A0D-3410-0102-357E-E481E719414F}"/>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loại bỏ cặn bẩn từ mật ong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mật</a:t>
            </a:r>
            <a:r>
              <a:rPr lang="en-US" b="1" i="0" dirty="0">
                <a:effectLst/>
                <a:latin typeface="Open Sans" panose="020B0606030504020204" pitchFamily="34" charset="0"/>
              </a:rPr>
              <a:t> </a:t>
            </a:r>
            <a:r>
              <a:rPr lang="en-US" b="1" i="0" dirty="0" err="1">
                <a:effectLst/>
                <a:latin typeface="Open Sans" panose="020B0606030504020204" pitchFamily="34" charset="0"/>
              </a:rPr>
              <a:t>ong</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loại bỏ cặn bẩn từ mật ong thô đóng vai trò quan trọng trong bảo vệ sức khỏe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rằng tất cả nhân viên đều được đào tạo đầy đủ về quy trình an toàn và sử dụng trang thiết bị bảo vệ cá nhân là ưu tiên hàng đầu.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1E9A2D9-6604-4043-FD32-08C86932B181}"/>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loại bỏ cặn bẩn từ mật ong thô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cặn</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mật</a:t>
            </a:r>
            <a:r>
              <a:rPr lang="en-US" b="1" i="0" dirty="0">
                <a:effectLst/>
                <a:latin typeface="Open Sans" panose="020B0606030504020204" pitchFamily="34" charset="0"/>
              </a:rPr>
              <a:t> </a:t>
            </a:r>
            <a:r>
              <a:rPr lang="en-US" b="1" i="0" dirty="0" err="1">
                <a:effectLst/>
                <a:latin typeface="Open Sans" panose="020B0606030504020204" pitchFamily="34" charset="0"/>
              </a:rPr>
              <a:t>ong</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loại bỏ cặn bẩn từ mật ong thô đòi hỏi sự nhanh nhẹn và chuẩn bị kỹ năng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người làm việc cần ngay lập tức kích thích hệ thống cảnh báo khẩn cấp và thông báo về tình huống.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871BF84-CF56-718B-AA79-B51C3A209BB8}"/>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đun sôi mật ong thô để loại bỏ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đun sôi mật ong thô để loại bỏ nước</a:t>
            </a:r>
            <a:r>
              <a:rPr lang="en-US" sz="2000" dirty="0"/>
              <a:t>:</a:t>
            </a:r>
          </a:p>
          <a:p>
            <a:pPr algn="l"/>
            <a:r>
              <a:rPr lang="vi-VN" b="0" i="0" dirty="0">
                <a:effectLst/>
                <a:latin typeface="Open Sans" panose="020B0606030504020204" pitchFamily="34" charset="0"/>
              </a:rPr>
              <a:t>Quá trình vận hành máy đun sôi mật ong thô để loại bỏ nước đòi hỏi sự chú ý đặc biệt đến một số đặc điểm quan trọng. </a:t>
            </a:r>
            <a:endParaRPr lang="en-US" dirty="0">
              <a:latin typeface="Open Sans" panose="020B0606030504020204" pitchFamily="34" charset="0"/>
            </a:endParaRPr>
          </a:p>
          <a:p>
            <a:pPr algn="l"/>
            <a:r>
              <a:rPr lang="vi-VN" b="0" i="0" dirty="0">
                <a:effectLst/>
                <a:latin typeface="Open Sans" panose="020B0606030504020204" pitchFamily="34" charset="0"/>
              </a:rPr>
              <a:t>Đầu tiên, quá trình này đòi hỏi kiểm soát nhiệt độ chính xác để đảm bảo rằng mật ong chỉ mất đi nước mà không làm thay đổi các thành phần quan trọng khác. Điều này thường được thực hiện thông qua việc sử dụng các cảm biến nhiệt độ và hệ thống điều khiển tự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AE5F84D5-3EF0-6AF3-1440-EA6505ADC5B3}"/>
              </a:ext>
            </a:extLst>
          </p:cNvPr>
          <p:cNvPicPr>
            <a:picLocks noChangeAspect="1"/>
          </p:cNvPicPr>
          <p:nvPr/>
        </p:nvPicPr>
        <p:blipFill>
          <a:blip r:embed="rId3"/>
          <a:stretch>
            <a:fillRect/>
          </a:stretch>
        </p:blipFill>
        <p:spPr>
          <a:xfrm>
            <a:off x="6793478" y="1827389"/>
            <a:ext cx="3831357" cy="383135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đun sôi mật ong thô để loại bỏ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đun sôi mật ong thô để loại bỏ nước</a:t>
            </a:r>
            <a:r>
              <a:rPr lang="en-US" sz="2000" dirty="0"/>
              <a:t>:</a:t>
            </a:r>
          </a:p>
          <a:p>
            <a:pPr algn="l"/>
            <a:r>
              <a:rPr lang="vi-VN" b="0" i="0" dirty="0">
                <a:effectLst/>
                <a:latin typeface="Open Sans" panose="020B0606030504020204" pitchFamily="34" charset="0"/>
              </a:rPr>
              <a:t>Trong quá trình vận hành máy đun sôi mật ong thô để loại bỏ nước, có một số dạng tai nạn cần được chú ý để đảm bảo an toàn cho người làm và thiết bị.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chính là tai nạn nhiệt độ, khi máy không được kiểm soát nhiệt độ đúng cách, có thể dẫn đến sự cháy nổ hoặc quá nhiệt độ, gây thất thoát mật ong và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0025A6-5971-3CB0-AA20-842440776689}"/>
              </a:ext>
            </a:extLst>
          </p:cNvPr>
          <p:cNvPicPr>
            <a:picLocks noChangeAspect="1"/>
          </p:cNvPicPr>
          <p:nvPr/>
        </p:nvPicPr>
        <p:blipFill>
          <a:blip r:embed="rId3"/>
          <a:stretch>
            <a:fillRect/>
          </a:stretch>
        </p:blipFill>
        <p:spPr>
          <a:xfrm>
            <a:off x="6793478" y="1827389"/>
            <a:ext cx="3831357" cy="383135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đun sôi mật ong thô để loại bỏ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đun sôi mật ong (honey) thô để loại bỏ nước</a:t>
            </a:r>
          </a:p>
          <a:p>
            <a:r>
              <a:rPr lang="vi-VN" b="0" i="0" dirty="0">
                <a:effectLst/>
                <a:latin typeface="Open Sans" panose="020B0606030504020204" pitchFamily="34" charset="0"/>
              </a:rPr>
              <a:t>Nguyên nhân gây ra tai nạn trong quá trình vận hành máy đun sôi mật ong thô để loại bỏ nước có thể bắt nguồn từ nhiều yếu tố. </a:t>
            </a:r>
            <a:endParaRPr lang="en-US" dirty="0">
              <a:latin typeface="Open Sans" panose="020B0606030504020204" pitchFamily="34" charset="0"/>
            </a:endParaRPr>
          </a:p>
          <a:p>
            <a:r>
              <a:rPr lang="vi-VN" b="0" i="0" dirty="0">
                <a:effectLst/>
                <a:latin typeface="Open Sans" panose="020B0606030504020204" pitchFamily="34" charset="0"/>
              </a:rPr>
              <a:t>Một trong những nguyên nhân quan trọng là thiếu hiểu biết về tính chất cụ thể của loại mật ong đang được xử lý. Sự biến động trong thành phần hóa học và đặc tính nhiệt độ của từng loại mật ong đều đòi hỏi điều chỉnh kỹ thuật vận hành, và thiếu hiểu biết này có thể dẫn đến quá trình không an toàn.</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B216297-B377-F74E-0D7A-0E9DCE3079C7}"/>
              </a:ext>
            </a:extLst>
          </p:cNvPr>
          <p:cNvPicPr>
            <a:picLocks noChangeAspect="1"/>
          </p:cNvPicPr>
          <p:nvPr/>
        </p:nvPicPr>
        <p:blipFill>
          <a:blip r:embed="rId3"/>
          <a:stretch>
            <a:fillRect/>
          </a:stretch>
        </p:blipFill>
        <p:spPr>
          <a:xfrm>
            <a:off x="6793478" y="1827389"/>
            <a:ext cx="3831357" cy="383135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đun sôi mật ong thô để loại bỏ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đun sôi mật ong thô để loại bỏ nước</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trong quá trình vận hành máy đun sôi mật ong thô để loại bỏ nước, việc thực hiện các biện pháp phòng tránh là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Một trong những biện pháp quan trọng nhất là triển khai hệ thống quan trắc môi trường lao động. Bằng cách này, các thông số như nhiệt độ, áp suất và hóa chất có thể được đo lường và giám sát liên tục để đảm bảo rằng chúng nằm trong khoảng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0C1B99-BB8F-B9F4-FA99-85F82DBBDB89}"/>
              </a:ext>
            </a:extLst>
          </p:cNvPr>
          <p:cNvPicPr>
            <a:picLocks noChangeAspect="1"/>
          </p:cNvPicPr>
          <p:nvPr/>
        </p:nvPicPr>
        <p:blipFill>
          <a:blip r:embed="rId3"/>
          <a:stretch>
            <a:fillRect/>
          </a:stretch>
        </p:blipFill>
        <p:spPr>
          <a:xfrm>
            <a:off x="6793478" y="1827389"/>
            <a:ext cx="3831357" cy="383135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đun sôi mật ong thô để loại bỏ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đun sôi mật ong thô để loại bỏ nước</a:t>
            </a:r>
            <a:r>
              <a:rPr lang="en-US" sz="2000" dirty="0"/>
              <a:t>:</a:t>
            </a:r>
          </a:p>
          <a:p>
            <a:pPr algn="l"/>
            <a:r>
              <a:rPr lang="vi-VN" b="0" i="0" dirty="0">
                <a:effectLst/>
                <a:latin typeface="Open Sans" panose="020B0606030504020204" pitchFamily="34" charset="0"/>
              </a:rPr>
              <a:t>Quy định an toàn lao động trong quá trình vận hành máy đun sôi mật ong thô để loại bỏ nước là vô cùng quan trọng để bảo vệ nhân viên và tài sản.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thường xuyên phải được đào tạo về các quy trình an toàn, bao gồm cách sử dụng và bảo trì thiết bị, cũng như nhận biết và đối phó với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8E41C1E-24D5-4628-12EB-8C9E2FEC705E}"/>
              </a:ext>
            </a:extLst>
          </p:cNvPr>
          <p:cNvPicPr>
            <a:picLocks noChangeAspect="1"/>
          </p:cNvPicPr>
          <p:nvPr/>
        </p:nvPicPr>
        <p:blipFill>
          <a:blip r:embed="rId3"/>
          <a:stretch>
            <a:fillRect/>
          </a:stretch>
        </p:blipFill>
        <p:spPr>
          <a:xfrm>
            <a:off x="6793478" y="1827389"/>
            <a:ext cx="3831357" cy="3831357"/>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đun sôi mật ong thô để loại bỏ nước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đun sôi mật ong thô để loại bỏ nước</a:t>
            </a:r>
            <a:r>
              <a:rPr lang="en-US" sz="2000" dirty="0"/>
              <a:t>:</a:t>
            </a:r>
          </a:p>
          <a:p>
            <a:pPr algn="l"/>
            <a:r>
              <a:rPr lang="vi-VN" b="0" i="0" dirty="0">
                <a:effectLst/>
                <a:latin typeface="Open Sans" panose="020B0606030504020204" pitchFamily="34" charset="0"/>
              </a:rPr>
              <a:t>Xử lý tình huống tai nạn khẩn cấp khi vận hành máy đun sôi mật ong thô là một phần quan trọng của quy trình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nhân viên cần ngay lập tức tắt máy và kích hoạt hệ thống báo động. Đồng thời, họ nên đeo đầy đủ trang bảo hộ cá nhân và rời xa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96D48E4-EC2E-23E7-5824-AE5FACD41D42}"/>
              </a:ext>
            </a:extLst>
          </p:cNvPr>
          <p:cNvPicPr>
            <a:picLocks noChangeAspect="1"/>
          </p:cNvPicPr>
          <p:nvPr/>
        </p:nvPicPr>
        <p:blipFill>
          <a:blip r:embed="rId3"/>
          <a:stretch>
            <a:fillRect/>
          </a:stretch>
        </p:blipFill>
        <p:spPr>
          <a:xfrm>
            <a:off x="6793478" y="1827389"/>
            <a:ext cx="3831357" cy="3831357"/>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chai mật ong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chai mật ong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của chai mật ong thành phẩm, một số đặc điểm quan trọng được đặc biệt chú ý để đảm bảo sản phẩm đạt đến yêu cầu tiêu chuẩn và an toàn cho người tiêu dùng.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phần quan trọng của công việc này là kiểm tra hương thơm và màu sắc của mật ong, đặc điểm này không chỉ ảnh hưởng đến trải nghiệm hương vị mà còn là dấu hiệu của sự tinh khiết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3FE30ED-1839-88D4-72BD-B4D9102E2098}"/>
              </a:ext>
            </a:extLst>
          </p:cNvPr>
          <p:cNvPicPr>
            <a:picLocks noChangeAspect="1"/>
          </p:cNvPicPr>
          <p:nvPr/>
        </p:nvPicPr>
        <p:blipFill>
          <a:blip r:embed="rId3"/>
          <a:stretch>
            <a:fillRect/>
          </a:stretch>
        </p:blipFill>
        <p:spPr>
          <a:xfrm>
            <a:off x="-458316" y="4509120"/>
            <a:ext cx="2808312" cy="28083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chai mật ong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chai mật ong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chai mật ong thành phẩm, có những rủi ro tai nạn mà các chuyên gia và nhân viên cần phải cảnh báo và đối mặt.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là liên quan đến việc mở nắp chai. Nhân viên có thể gặp phải vấn đề với nắp chai bị kín chặt hoặc khó mở, có thể dẫn đến chấn thương nhỏ như trầy da hoặc nặng hơn là vết thương đeo đẳng.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2D02C8-66BE-39C3-FAD0-60AE2729ECC6}"/>
              </a:ext>
            </a:extLst>
          </p:cNvPr>
          <p:cNvPicPr>
            <a:picLocks noChangeAspect="1"/>
          </p:cNvPicPr>
          <p:nvPr/>
        </p:nvPicPr>
        <p:blipFill>
          <a:blip r:embed="rId3"/>
          <a:stretch>
            <a:fillRect/>
          </a:stretch>
        </p:blipFill>
        <p:spPr>
          <a:xfrm>
            <a:off x="-458316" y="4509120"/>
            <a:ext cx="2808312" cy="28083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chai mật ong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chai mật ong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kiểm tra chất lượng chai mật ong có thể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là thiếu đào tạo an toàn cho nhân viên. Khi không hiểu rõ về quy trình kiểm tra và sử dụng thiết bị, nhân viên có thể dễ dàng gặp phải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65C0F18-A56B-90F7-241F-D844E2BBEE10}"/>
              </a:ext>
            </a:extLst>
          </p:cNvPr>
          <p:cNvPicPr>
            <a:picLocks noChangeAspect="1"/>
          </p:cNvPicPr>
          <p:nvPr/>
        </p:nvPicPr>
        <p:blipFill>
          <a:blip r:embed="rId3"/>
          <a:stretch>
            <a:fillRect/>
          </a:stretch>
        </p:blipFill>
        <p:spPr>
          <a:xfrm>
            <a:off x="-458316" y="4509120"/>
            <a:ext cx="2808312" cy="28083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chai mật ong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chai mật ong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kiểm tra chất lượng chai mật ong, cần áp dụng một số biện pháp phòng tránh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đào tạo an toàn là yếu tố quan trọng, giúp nhân viên hiểu rõ quy trình kiểm tra và sử dụng thiết bị một cách đúng đắn. Việc này giảm nguy cơ tai nạn do thiếu hiểu biết về công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D266A80-E076-B4E4-3EA2-D64CB003056F}"/>
              </a:ext>
            </a:extLst>
          </p:cNvPr>
          <p:cNvPicPr>
            <a:picLocks noChangeAspect="1"/>
          </p:cNvPicPr>
          <p:nvPr/>
        </p:nvPicPr>
        <p:blipFill>
          <a:blip r:embed="rId3"/>
          <a:stretch>
            <a:fillRect/>
          </a:stretch>
        </p:blipFill>
        <p:spPr>
          <a:xfrm>
            <a:off x="-458316" y="4509120"/>
            <a:ext cx="2808312" cy="28083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chai mật ong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chai mật ong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kiểm tra chất lượng chai mật ong đóng vai trò quan trọng để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nhân viên cần được đào tạo đầy đủ về các quy trình làm việc an toàn, từ việc mở nắp chai đến sử dụng thiết bị kiểm tra. Quy định này không chỉ tăng cường kiến thức mà còn giảm nguy cơ tai nạn do thiếu hiểu biết.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A32A11-4925-928C-7127-4C9F4EC908B2}"/>
              </a:ext>
            </a:extLst>
          </p:cNvPr>
          <p:cNvPicPr>
            <a:picLocks noChangeAspect="1"/>
          </p:cNvPicPr>
          <p:nvPr/>
        </p:nvPicPr>
        <p:blipFill>
          <a:blip r:embed="rId3"/>
          <a:stretch>
            <a:fillRect/>
          </a:stretch>
        </p:blipFill>
        <p:spPr>
          <a:xfrm>
            <a:off x="-458316" y="4509120"/>
            <a:ext cx="2808312" cy="28083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chai mật ong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chai mật ong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là một phần quan trọng của quy trình an toàn khi kiểm tra chất lượng chai mật ong.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xảy ra tai nạn, nhân viên cần ngay lập tức báo cáo cho người quản lý và kích động hệ thống báo động an toàn. Điều này giúp đảm bảo rằng sự giúp đỡ và phản ứng khẩn cấp sẽ được triển khai ngay lập tức.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9BAF172-5DB5-2A5F-19C4-210AB30987BA}"/>
              </a:ext>
            </a:extLst>
          </p:cNvPr>
          <p:cNvPicPr>
            <a:picLocks noChangeAspect="1"/>
          </p:cNvPicPr>
          <p:nvPr/>
        </p:nvPicPr>
        <p:blipFill>
          <a:blip r:embed="rId3"/>
          <a:stretch>
            <a:fillRect/>
          </a:stretch>
        </p:blipFill>
        <p:spPr>
          <a:xfrm>
            <a:off x="-458316" y="4509120"/>
            <a:ext cx="2808312" cy="28083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197</TotalTime>
  <Words>2278</Words>
  <Application>Microsoft Office PowerPoint</Application>
  <PresentationFormat>Custom</PresentationFormat>
  <Paragraphs>94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MẬT ONG</vt:lpstr>
      <vt:lpstr>Một số vụ tai nạn trong  nhà máy sản xuất mật ong</vt:lpstr>
      <vt:lpstr>Tóm tắt bài học</vt:lpstr>
      <vt:lpstr>Vận hành máy loại bỏ cặn bẩn từ mật ong thô</vt:lpstr>
      <vt:lpstr>Vận hành máy loại bỏ cặn bẩn từ mật ong thô</vt:lpstr>
      <vt:lpstr>Vận hành máy loại bỏ cặn bẩn từ mật ong thô</vt:lpstr>
      <vt:lpstr>Vận hành máy loại bỏ cặn bẩn từ mật ong thô</vt:lpstr>
      <vt:lpstr>Vận hành máy loại bỏ cặn bẩn từ mật ong thô</vt:lpstr>
      <vt:lpstr>Vận hành máy loại bỏ cặn bẩn từ mật ong thô</vt:lpstr>
      <vt:lpstr>Vận hành máy đun sôi mật ong thô để loại bỏ nước</vt:lpstr>
      <vt:lpstr>Vận hành máy đun sôi mật ong thô để loại bỏ nước</vt:lpstr>
      <vt:lpstr>Vận hành máy đun sôi mật ong thô để loại bỏ nước</vt:lpstr>
      <vt:lpstr>Vận hành máy đun sôi mật ong thô để loại bỏ nước</vt:lpstr>
      <vt:lpstr>Vận hành máy đun sôi mật ong thô để loại bỏ nước</vt:lpstr>
      <vt:lpstr>Vận hành máy đun sôi mật ong thô để loại bỏ nước</vt:lpstr>
      <vt:lpstr>Kiểm tra chất lượng chai mật ong thành phẩm</vt:lpstr>
      <vt:lpstr>Kiểm tra chất lượng chai mật ong thành phẩm</vt:lpstr>
      <vt:lpstr>Kiểm tra chất lượng chai mật ong thành phẩm</vt:lpstr>
      <vt:lpstr>Kiểm tra chất lượng chai mật ong thành phẩm</vt:lpstr>
      <vt:lpstr>Kiểm tra chất lượng chai mật ong thành phẩm</vt:lpstr>
      <vt:lpstr>Kiểm tra chất lượng chai mật ong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2024-04-03T09:24:52Z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