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45605" y="2188029"/>
            <a:ext cx="5696025" cy="2481941"/>
          </a:xfrm>
        </p:spPr>
        <p:txBody>
          <a:bodyPr>
            <a:normAutofit/>
          </a:bodyPr>
          <a:lstStyle/>
          <a:p>
            <a:pPr>
              <a:lnSpc>
                <a:spcPct val="100000"/>
              </a:lnSpc>
            </a:pPr>
            <a:r>
              <a:rPr lang="vi-VN" sz="4500" dirty="0">
                <a:latin typeface="Arial" panose="020B0604020202020204" pitchFamily="34" charset="0"/>
                <a:cs typeface="Arial" panose="020B0604020202020204" pitchFamily="34" charset="0"/>
              </a:rPr>
              <a:t>SẢN XUẤT NƯỚC RỬA CHÉN</a:t>
            </a:r>
            <a:endParaRPr lang="en-US" sz="45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001689" y="4365170"/>
            <a:ext cx="4183856"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0C0D89B-8349-BC38-91B3-8BB49A6742C7}"/>
              </a:ext>
            </a:extLst>
          </p:cNvPr>
          <p:cNvPicPr>
            <a:picLocks noChangeAspect="1"/>
          </p:cNvPicPr>
          <p:nvPr/>
        </p:nvPicPr>
        <p:blipFill>
          <a:blip r:embed="rId4"/>
          <a:stretch>
            <a:fillRect/>
          </a:stretch>
        </p:blipFill>
        <p:spPr>
          <a:xfrm>
            <a:off x="5227177" y="4632852"/>
            <a:ext cx="1732880" cy="173288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677943"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nước rửa chén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nước rửa chén, các vụ tai nạn lao động là một thách thức lớn đối với an toàn và sức khỏe của người lao động</a:t>
            </a:r>
            <a:r>
              <a:rPr lang="en-US" sz="2000" dirty="0">
                <a:ea typeface="+mn-lt"/>
                <a:cs typeface="+mn-lt"/>
              </a:rPr>
              <a:t>:</a:t>
            </a:r>
            <a:endParaRPr lang="en-US" dirty="0"/>
          </a:p>
          <a:p>
            <a:pPr marL="730885" lvl="1" indent="-304165"/>
            <a:r>
              <a:rPr lang="vi-VN" i="0" dirty="0">
                <a:solidFill>
                  <a:srgbClr val="0D0D0D"/>
                </a:solidFill>
                <a:effectLst/>
                <a:latin typeface="Söhne"/>
              </a:rPr>
              <a:t>Sự Cố Máy Có Thể Gây Chấn Thương Người Lao Động</a:t>
            </a:r>
            <a:endParaRPr lang="en-US" i="0" dirty="0">
              <a:solidFill>
                <a:srgbClr val="0D0D0D"/>
              </a:solidFill>
              <a:effectLst/>
              <a:latin typeface="Söhne"/>
            </a:endParaRPr>
          </a:p>
          <a:p>
            <a:pPr marL="730885" lvl="1" indent="-304165"/>
            <a:r>
              <a:rPr lang="en-US" dirty="0" err="1"/>
              <a:t>Quản</a:t>
            </a:r>
            <a:r>
              <a:rPr lang="en-US" dirty="0"/>
              <a:t> </a:t>
            </a:r>
            <a:r>
              <a:rPr lang="en-US" dirty="0" err="1"/>
              <a:t>lý</a:t>
            </a:r>
            <a:r>
              <a:rPr lang="en-US" dirty="0"/>
              <a:t> </a:t>
            </a:r>
            <a:r>
              <a:rPr lang="en-US" dirty="0" err="1"/>
              <a:t>Hóa</a:t>
            </a:r>
            <a:r>
              <a:rPr lang="en-US" dirty="0"/>
              <a:t> </a:t>
            </a:r>
            <a:r>
              <a:rPr lang="en-US" dirty="0" err="1"/>
              <a:t>Chất</a:t>
            </a:r>
            <a:r>
              <a:rPr lang="en-US" dirty="0"/>
              <a:t> </a:t>
            </a:r>
            <a:r>
              <a:rPr lang="en-US" dirty="0" err="1"/>
              <a:t>và</a:t>
            </a:r>
            <a:r>
              <a:rPr lang="en-US" dirty="0"/>
              <a:t> </a:t>
            </a:r>
            <a:r>
              <a:rPr lang="en-US" dirty="0" err="1"/>
              <a:t>Nguyên</a:t>
            </a:r>
            <a:r>
              <a:rPr lang="en-US" dirty="0"/>
              <a:t> </a:t>
            </a:r>
            <a:r>
              <a:rPr lang="en-US" dirty="0" err="1"/>
              <a:t>Liệu</a:t>
            </a:r>
            <a:endParaRPr lang="en-US" dirty="0"/>
          </a:p>
          <a:p>
            <a:pPr marL="730885" lvl="1" indent="-304165"/>
            <a:r>
              <a:rPr lang="vi-VN" dirty="0"/>
              <a:t>Thiếu Hướng Dẫn An Toàn và Đào Tạo</a:t>
            </a:r>
            <a:endParaRPr lang="en-US" dirty="0"/>
          </a:p>
          <a:p>
            <a:pPr marL="730885" lvl="1" indent="-304165"/>
            <a:r>
              <a:rPr lang="en-US" dirty="0" err="1"/>
              <a:t>Áp</a:t>
            </a:r>
            <a:r>
              <a:rPr lang="en-US" dirty="0"/>
              <a:t> </a:t>
            </a:r>
            <a:r>
              <a:rPr lang="en-US" dirty="0" err="1"/>
              <a:t>Dụng</a:t>
            </a:r>
            <a:r>
              <a:rPr lang="en-US" dirty="0"/>
              <a:t> </a:t>
            </a:r>
            <a:r>
              <a:rPr lang="en-US" dirty="0" err="1"/>
              <a:t>Công</a:t>
            </a:r>
            <a:r>
              <a:rPr lang="en-US" dirty="0"/>
              <a:t> </a:t>
            </a:r>
            <a:r>
              <a:rPr lang="en-US" dirty="0" err="1"/>
              <a:t>Nghệ</a:t>
            </a:r>
            <a:r>
              <a:rPr lang="en-US" dirty="0"/>
              <a:t> </a:t>
            </a:r>
            <a:r>
              <a:rPr lang="en-US" dirty="0" err="1"/>
              <a:t>để</a:t>
            </a:r>
            <a:r>
              <a:rPr lang="en-US" dirty="0"/>
              <a:t> </a:t>
            </a:r>
            <a:r>
              <a:rPr lang="en-US" dirty="0" err="1"/>
              <a:t>Đối</a:t>
            </a:r>
            <a:r>
              <a:rPr lang="en-US" dirty="0"/>
              <a:t> </a:t>
            </a:r>
            <a:r>
              <a:rPr lang="en-US" dirty="0" err="1"/>
              <a:t>Phó</a:t>
            </a:r>
            <a:r>
              <a:rPr lang="en-US" dirty="0"/>
              <a:t> </a:t>
            </a:r>
            <a:r>
              <a:rPr lang="en-US" dirty="0" err="1"/>
              <a:t>với</a:t>
            </a:r>
            <a:r>
              <a:rPr lang="en-US" dirty="0"/>
              <a:t> </a:t>
            </a:r>
            <a:r>
              <a:rPr lang="en-US" dirty="0" err="1"/>
              <a:t>Rủi</a:t>
            </a:r>
            <a:r>
              <a:rPr lang="en-US" dirty="0"/>
              <a:t> Ro</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trộn hỗn hợp để tạo thành nước rửa chén </a:t>
            </a:r>
          </a:p>
          <a:p>
            <a:pPr marL="304165" indent="-304165">
              <a:buClr>
                <a:schemeClr val="tx1"/>
              </a:buClr>
            </a:pPr>
            <a:r>
              <a:rPr lang="en-US" dirty="0">
                <a:latin typeface="UTM Avo" panose="02040603050506020204" pitchFamily="18" charset="0"/>
              </a:rPr>
              <a:t>2</a:t>
            </a:r>
            <a:r>
              <a:rPr lang="vi-VN" dirty="0"/>
              <a:t>. An toàn vệ sinh lao động đối với nhân viên vận hành lò đun hỗn hợp nguyên liệu tạo thành nước rửa chén</a:t>
            </a:r>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tạo hương và màu sắc cho hỗn hợp nước rửa chén</a:t>
            </a:r>
          </a:p>
          <a:p>
            <a:pPr marL="304165" indent="-304165">
              <a:buClr>
                <a:schemeClr val="tx1"/>
              </a:buClr>
            </a:pPr>
            <a:r>
              <a:rPr lang="en-US" dirty="0">
                <a:latin typeface="UTM Avo" panose="02040603050506020204" pitchFamily="18" charset="0"/>
              </a:rPr>
              <a:t>4</a:t>
            </a:r>
            <a:r>
              <a:rPr lang="vi-VN" dirty="0"/>
              <a:t>. An toàn vệ sinh lao động đối với nhân viên vận hành máy đóng chai nước rửa chén thành phẩm</a:t>
            </a:r>
            <a:endParaRPr lang="en-US" dirty="0"/>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chai nước rửa chén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để tạo thành nước rửa chén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vận hành máy trộn hỗn hợp để tạo thành nước rửa chén</a:t>
            </a:r>
            <a:endParaRPr lang="en-US" sz="2400" b="1" i="0" dirty="0">
              <a:effectLst/>
              <a:latin typeface="Söhne"/>
            </a:endParaRPr>
          </a:p>
          <a:p>
            <a:r>
              <a:rPr lang="vi-VN" b="0" i="0" dirty="0">
                <a:effectLst/>
                <a:latin typeface="Open Sans" panose="020B0606030504020204" pitchFamily="34" charset="0"/>
              </a:rPr>
              <a:t>Đặc điểm công việc vận hành máy trộn hỗn hợp để tạo thành nước rửa chén đóng vai trò quan trọng trong quá trình sản xuất hiệu suất và chất lượng của sản phẩm. </a:t>
            </a:r>
            <a:endParaRPr lang="en-US" b="0" i="0" dirty="0">
              <a:effectLst/>
              <a:latin typeface="Open Sans" panose="020B0606030504020204" pitchFamily="34" charset="0"/>
            </a:endParaRPr>
          </a:p>
          <a:p>
            <a:r>
              <a:rPr lang="vi-VN" b="0" i="0" dirty="0">
                <a:effectLst/>
                <a:latin typeface="Open Sans" panose="020B0606030504020204" pitchFamily="34" charset="0"/>
              </a:rPr>
              <a:t>Quy trình này đòi hỏi sự chuyên nghiệp và tập trung từ người vận hành máy để đảm bảo rằng mỗi lô sản phẩm đều đạt được tiêu chuẩn chất lượng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81BFC02-96A0-7936-C1B0-DDB002EA430C}"/>
              </a:ext>
            </a:extLst>
          </p:cNvPr>
          <p:cNvPicPr>
            <a:picLocks noChangeAspect="1"/>
          </p:cNvPicPr>
          <p:nvPr/>
        </p:nvPicPr>
        <p:blipFill>
          <a:blip r:embed="rId3"/>
          <a:stretch>
            <a:fillRect/>
          </a:stretch>
        </p:blipFill>
        <p:spPr>
          <a:xfrm>
            <a:off x="-890364" y="2819398"/>
            <a:ext cx="5112568" cy="511256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để tạo thành nước rửa chén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vận hành máy trộn hỗn hợp để tạo thành nước rửa chén</a:t>
            </a:r>
            <a:endParaRPr lang="en-US" sz="2400" b="1" i="0" dirty="0">
              <a:effectLst/>
              <a:latin typeface="Söhne"/>
            </a:endParaRPr>
          </a:p>
          <a:p>
            <a:r>
              <a:rPr lang="vi-VN" b="0" i="0" dirty="0">
                <a:effectLst/>
                <a:latin typeface="Open Sans" panose="020B0606030504020204" pitchFamily="34" charset="0"/>
              </a:rPr>
              <a:t>Trong quá trình vận hành máy trộn hỗn hợp để sản xuất nước rửa chén, có một số dạng tai nạn mà nhà máy cần chú ý và đối mặt.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rủi ro phổ biến nhất là tai nạn hóa chất, khi có thể xảy ra sự rò rỉ hoặc tràn chất tạo bọt và các hợp chất khác. Điều này có thể dẫn đến tình trạng nguy hiểm cho người vận hành và gây hậu quả xấu cho môi trường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3C330ED-106D-8E93-6FED-E23010F7D9B1}"/>
              </a:ext>
            </a:extLst>
          </p:cNvPr>
          <p:cNvPicPr>
            <a:picLocks noChangeAspect="1"/>
          </p:cNvPicPr>
          <p:nvPr/>
        </p:nvPicPr>
        <p:blipFill>
          <a:blip r:embed="rId3"/>
          <a:stretch>
            <a:fillRect/>
          </a:stretch>
        </p:blipFill>
        <p:spPr>
          <a:xfrm>
            <a:off x="-890364" y="2819398"/>
            <a:ext cx="5112568" cy="511256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để tạo thành nước rửa chén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3. </a:t>
            </a:r>
            <a:r>
              <a:rPr lang="vi-VN" sz="2400" b="1" i="0" dirty="0">
                <a:effectLst/>
                <a:latin typeface="Söhne"/>
              </a:rPr>
              <a:t>Nguyên nhân gây ra tai nạn khi vận hành máy trộn hỗn hợp để tạo thành nước rửa chén</a:t>
            </a:r>
            <a:endParaRPr lang="en-US" sz="2400" b="1" i="0" dirty="0">
              <a:effectLst/>
              <a:latin typeface="Söhne"/>
            </a:endParaRPr>
          </a:p>
          <a:p>
            <a:r>
              <a:rPr lang="vi-VN" b="0" i="0" dirty="0">
                <a:effectLst/>
                <a:latin typeface="Söhne"/>
              </a:rPr>
              <a:t>Có nhiều nguyên nhân gây ra tai nạn trong quá trình vận hành máy trộn hỗn hợp để sản xuất nước rửa chén. Một trong những nguyên nhân chính là sự thiếu hiểu biết và kinh nghiệm của người vận hành. Những nhân viên không được đào tạo đầy đủ có thể không nhận ra được các rủi ro tiềm ẩn hoặc không biết cách xử lý hiệu quả khi xuất hiện vấn đề.</a:t>
            </a:r>
          </a:p>
          <a:p>
            <a:r>
              <a:rPr lang="vi-VN" b="0" i="0" dirty="0">
                <a:effectLst/>
                <a:latin typeface="Söhne"/>
              </a:rPr>
              <a:t>Lỗi kỹ thuật và bảo dưỡng không đúng cũng là một nguyên nhân quan trọng. Nếu máy trộn không được bảo dưỡng đúng cách, có thể xảy ra lỗi cơ bản như mất cân bằng hoặc hỏng hóc cảm biến, dẫn đến các tình huống nguy hiểm.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D3710C1-2B18-E9B2-1280-E14184470929}"/>
              </a:ext>
            </a:extLst>
          </p:cNvPr>
          <p:cNvPicPr>
            <a:picLocks noChangeAspect="1"/>
          </p:cNvPicPr>
          <p:nvPr/>
        </p:nvPicPr>
        <p:blipFill>
          <a:blip r:embed="rId3"/>
          <a:stretch>
            <a:fillRect/>
          </a:stretch>
        </p:blipFill>
        <p:spPr>
          <a:xfrm>
            <a:off x="-890364" y="2819398"/>
            <a:ext cx="5112568" cy="511256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để tạo thành nước rửa chén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vận hành máy trộn hỗn hợp để tạo thành nước rửa chén</a:t>
            </a:r>
            <a:endParaRPr lang="en-US" sz="2400" b="1" i="0" dirty="0">
              <a:effectLst/>
              <a:latin typeface="Söhne"/>
            </a:endParaRPr>
          </a:p>
          <a:p>
            <a:r>
              <a:rPr lang="vi-VN" b="0" i="0" dirty="0">
                <a:effectLst/>
                <a:latin typeface="Open Sans" panose="020B0606030504020204" pitchFamily="34" charset="0"/>
              </a:rPr>
              <a:t>Để đảm bảo an toàn và giảm nguy cơ tai nạn khi vận hành máy trộn hỗn hợp để sản xuất nước rửa chén, quan trắc môi trường lao động đóng vai trò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việc đào tạo nhân viên về quy trình an toàn lao động và quan trắc môi trường là chìa khóa quan trọng. Điều này bao gồm việc hướng dẫn về việc sử dụng đúng trang thiết bị bảo hộ và các biện pháp an toàn khác.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A87A9A3-A54E-3BEA-BD18-108041B59D68}"/>
              </a:ext>
            </a:extLst>
          </p:cNvPr>
          <p:cNvPicPr>
            <a:picLocks noChangeAspect="1"/>
          </p:cNvPicPr>
          <p:nvPr/>
        </p:nvPicPr>
        <p:blipFill>
          <a:blip r:embed="rId3"/>
          <a:stretch>
            <a:fillRect/>
          </a:stretch>
        </p:blipFill>
        <p:spPr>
          <a:xfrm>
            <a:off x="-890364" y="2819398"/>
            <a:ext cx="5112568" cy="511256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để tạo thành nước rửa chén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vận hành máy trộn hỗn hợp để tạo thành nước rửa chén</a:t>
            </a:r>
            <a:endParaRPr lang="en-US" sz="2400" b="1" i="0" dirty="0">
              <a:effectLst/>
              <a:latin typeface="Söhne"/>
            </a:endParaRPr>
          </a:p>
          <a:p>
            <a:r>
              <a:rPr lang="vi-VN" b="0" i="0" dirty="0">
                <a:effectLst/>
                <a:latin typeface="Open Sans" panose="020B0606030504020204" pitchFamily="34" charset="0"/>
              </a:rPr>
              <a:t>Quy định an toàn lao động trong quá trình vận hành máy trộn hỗn hợp để sản xuất nước rửa chén đóng vai trò quan trọng để bảo vệ nhân viên và đảm bảo hiệu suất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Những quy định này đặt ra các hướng dẫn chặt chẽ về việc sử dụng trang thiết bị bảo hộ cá nhân, đảm bảo rằng mọi người tham gia quá trình sản xuất đều được trang bị đầy đủ và sử dụng chúng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7684755-8EB0-C7D3-054C-C2B9AEE4FCB0}"/>
              </a:ext>
            </a:extLst>
          </p:cNvPr>
          <p:cNvPicPr>
            <a:picLocks noChangeAspect="1"/>
          </p:cNvPicPr>
          <p:nvPr/>
        </p:nvPicPr>
        <p:blipFill>
          <a:blip r:embed="rId3"/>
          <a:stretch>
            <a:fillRect/>
          </a:stretch>
        </p:blipFill>
        <p:spPr>
          <a:xfrm>
            <a:off x="-890364" y="2819398"/>
            <a:ext cx="5112568" cy="511256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để tạo thành nước rửa chén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vận hành máy trộn hỗn hợp để tạo thành nước rửa chén</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trộn hỗn hợp để sản xuất nước rửa chén đòi hỏi sự nhanh nhạy và chuẩn bị kỹ lưỡng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đầu tiên là báo cáo ngay lập tức đến bộ phận quản lý và người chịu trách nhiệm an toàn. Đồng thời, nhân viên cần ưu tiên an toàn cá nhân và đảm bảo rằng mọi người xung quanh cũng được sơ tán nhanh chóng.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4CDAC2A-6D96-14F0-FA75-E8BFC142EBE3}"/>
              </a:ext>
            </a:extLst>
          </p:cNvPr>
          <p:cNvPicPr>
            <a:picLocks noChangeAspect="1"/>
          </p:cNvPicPr>
          <p:nvPr/>
        </p:nvPicPr>
        <p:blipFill>
          <a:blip r:embed="rId3"/>
          <a:stretch>
            <a:fillRect/>
          </a:stretch>
        </p:blipFill>
        <p:spPr>
          <a:xfrm>
            <a:off x="-890364" y="2819398"/>
            <a:ext cx="5112568" cy="511256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109991"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lò đun hỗn hợp nguyên liệu tạo thành nước rửa chén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lò đun hỗn hợp nguyên liệu tạo thành nước rửa chén</a:t>
            </a:r>
            <a:r>
              <a:rPr lang="en-US" sz="2000" dirty="0"/>
              <a:t>:</a:t>
            </a:r>
          </a:p>
          <a:p>
            <a:pPr algn="l"/>
            <a:r>
              <a:rPr lang="vi-VN" b="0" i="0" dirty="0">
                <a:effectLst/>
                <a:latin typeface="Open Sans" panose="020B0606030504020204" pitchFamily="34" charset="0"/>
              </a:rPr>
              <a:t>Trong quá trình vận hành lò đun hỗn hợp nguyên liệu tạo thành nước rửa chén, có một số đặc điểm quan trọng đảm bảo hiệu suất và chất lượng của quá trình sản xuất. Trước hết, quá trình này yêu cầu sự chính xác cao trong việc đo lường và kết hợp các nguyên liệu chính như dầu, chất làm đặc, và các hợp chất tạo bọt.</a:t>
            </a:r>
          </a:p>
          <a:p>
            <a:pPr algn="l"/>
            <a:r>
              <a:rPr lang="vi-VN" b="0" i="0" dirty="0">
                <a:effectLst/>
                <a:latin typeface="Open Sans" panose="020B0606030504020204" pitchFamily="34" charset="0"/>
              </a:rPr>
              <a:t>Một yếu tố quan trọng khác là kiểm soát nhiệt độ và áp suất trong lò đun. Điều này đảm bảo rằng phản ứng hóa học diễn ra đồng đều và đạt được chất lượng mong muốn của nước rửa chén.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2D21713-49CD-8FDC-422C-4176FEDC93FB}"/>
              </a:ext>
            </a:extLst>
          </p:cNvPr>
          <p:cNvPicPr>
            <a:picLocks noChangeAspect="1"/>
          </p:cNvPicPr>
          <p:nvPr/>
        </p:nvPicPr>
        <p:blipFill>
          <a:blip r:embed="rId3"/>
          <a:stretch>
            <a:fillRect/>
          </a:stretch>
        </p:blipFill>
        <p:spPr>
          <a:xfrm>
            <a:off x="6106149" y="1190823"/>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037983"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lò đun hỗn hợp nguyên liệu tạo thành nước rửa chén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lò đun hỗn hợp nguyên liệu tạo thành nước rửa chén</a:t>
            </a:r>
            <a:r>
              <a:rPr lang="en-US" sz="2000" dirty="0"/>
              <a:t>:</a:t>
            </a:r>
          </a:p>
          <a:p>
            <a:pPr algn="l"/>
            <a:r>
              <a:rPr lang="vi-VN" b="0" i="0" dirty="0">
                <a:effectLst/>
                <a:latin typeface="Open Sans" panose="020B0606030504020204" pitchFamily="34" charset="0"/>
              </a:rPr>
              <a:t>Trong quá trình vận hành lò đun hỗn hợp nguyên liệu để sản xuất nước rửa chén, có thể xảy ra một số dạng tai nạn mà nhà quản lý cần chú ý để bảo đảm an toàn cho nhân viên và thiết bị.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liên quan đến nhiệt độ và áp suất trong lò. Nếu không kiểm soát chặt chẽ, có thể xảy ra sự cố nổ hoặc rò rỉ, đe dọa tới an toàn cả về người lao động và môi trường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452D10E-ACCA-5836-D843-889F5D925417}"/>
              </a:ext>
            </a:extLst>
          </p:cNvPr>
          <p:cNvPicPr>
            <a:picLocks noChangeAspect="1"/>
          </p:cNvPicPr>
          <p:nvPr/>
        </p:nvPicPr>
        <p:blipFill>
          <a:blip r:embed="rId3"/>
          <a:stretch>
            <a:fillRect/>
          </a:stretch>
        </p:blipFill>
        <p:spPr>
          <a:xfrm>
            <a:off x="6106149" y="1190823"/>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7965975"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lò đun hỗn hợp nguyên liệu tạo thành nước rửa chén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lò đun hỗn hợp nguyên liệu tạo thành nước rửa chén</a:t>
            </a:r>
            <a:r>
              <a:rPr lang="en-US" sz="2000" dirty="0"/>
              <a:t>:</a:t>
            </a:r>
          </a:p>
          <a:p>
            <a:pPr algn="l"/>
            <a:r>
              <a:rPr lang="vi-VN" b="0" i="0" dirty="0">
                <a:effectLst/>
                <a:latin typeface="Open Sans" panose="020B0606030504020204" pitchFamily="34" charset="0"/>
              </a:rPr>
              <a:t>Có nhiều nguyên nhân có thể dẫn đến tai nạn khi vận hành lò đun hỗn hợp nguyên liệu để sản xuất nước rửa chén.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yếu tố quan trọng là sự thiếu hiểu biết hoặc không chính xác trong việc điều chỉnh và duy trì nhiệt độ và áp suất trong lò. Sự biến động không kiểm soát có thể dẫn đến tình trạng quá nhiệt hoặc quá áp, gây ra nguy cơ nổ hoặc sự cố lò.</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702809E-85EF-4D8E-135A-15B45AE5F66C}"/>
              </a:ext>
            </a:extLst>
          </p:cNvPr>
          <p:cNvPicPr>
            <a:picLocks noChangeAspect="1"/>
          </p:cNvPicPr>
          <p:nvPr/>
        </p:nvPicPr>
        <p:blipFill>
          <a:blip r:embed="rId3"/>
          <a:stretch>
            <a:fillRect/>
          </a:stretch>
        </p:blipFill>
        <p:spPr>
          <a:xfrm>
            <a:off x="6106149" y="1190823"/>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18460" y="404664"/>
            <a:ext cx="7965975"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lò đun hỗn hợp nguyên liệu tạo thành nước rửa chén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lò đun hỗn hợp nguyên liệu tạo thành nước rửa chén</a:t>
            </a:r>
            <a:r>
              <a:rPr lang="en-US" sz="2000" dirty="0"/>
              <a:t>:</a:t>
            </a:r>
          </a:p>
          <a:p>
            <a:pPr algn="l"/>
            <a:r>
              <a:rPr lang="vi-VN" b="0" i="0" dirty="0">
                <a:effectLst/>
                <a:latin typeface="Open Sans" panose="020B0606030504020204" pitchFamily="34" charset="0"/>
              </a:rPr>
              <a:t>Để đảm bảo an toàn trong quá trình vận hành lò đun hỗn hợp nguyên liệu sản xuất nước rửa chén, việc áp dụng biện pháp phòng tránh và huấn luyện an toàn lao động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cần thiết lập và duy trì chặt chẽ quy trình an toàn, bao gồm việc kiểm soát nhiệt độ và áp suất trong lò.</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4017ECB-1CC9-2DE8-B002-3386B7C7C968}"/>
              </a:ext>
            </a:extLst>
          </p:cNvPr>
          <p:cNvPicPr>
            <a:picLocks noChangeAspect="1"/>
          </p:cNvPicPr>
          <p:nvPr/>
        </p:nvPicPr>
        <p:blipFill>
          <a:blip r:embed="rId3"/>
          <a:stretch>
            <a:fillRect/>
          </a:stretch>
        </p:blipFill>
        <p:spPr>
          <a:xfrm>
            <a:off x="6106149" y="1190823"/>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8037983"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lò đun hỗn hợp nguyên liệu tạo thành nước rửa chén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lò đun hỗn hợp nguyên liệu tạo thành nước rửa chén</a:t>
            </a:r>
            <a:r>
              <a:rPr lang="en-US" sz="2000" dirty="0"/>
              <a:t>:</a:t>
            </a:r>
          </a:p>
          <a:p>
            <a:pPr algn="l"/>
            <a:r>
              <a:rPr lang="vi-VN" b="0" i="0" dirty="0">
                <a:effectLst/>
                <a:latin typeface="Open Sans" panose="020B0606030504020204" pitchFamily="34" charset="0"/>
              </a:rPr>
              <a:t>Quy định an toàn lao động khi vận hành lò đun hỗn hợp nguyên liệu để sản xuất nước rửa chén là một phần quan trọng để đảm bảo môi trường làm việc an toàn và hiệu quả. Đầu tiên, nhân viên phải được đào tạo đầy đủ về các quy trình an toàn, bao gồm việc sử dụng thiết bị bảo hộ cá nhân và quy tắc an toàn khi làm việc gần lò.</a:t>
            </a:r>
          </a:p>
          <a:p>
            <a:pPr algn="l"/>
            <a:r>
              <a:rPr lang="vi-VN" b="0" i="0" dirty="0">
                <a:effectLst/>
                <a:latin typeface="Open Sans" panose="020B0606030504020204" pitchFamily="34" charset="0"/>
              </a:rPr>
              <a:t>Quy định cũng cần đặc biệt chú trọng đến việc kiểm soát nhiệt độ và áp suất trong quá trình vận hành lò. Nguyên tắc làm việc an toàn cần được rõ ràng để tránh sự cố nổ hoặc rò rỉ hóa chất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AD57A6D-BA53-E0BE-5C27-9315B2346A1C}"/>
              </a:ext>
            </a:extLst>
          </p:cNvPr>
          <p:cNvPicPr>
            <a:picLocks noChangeAspect="1"/>
          </p:cNvPicPr>
          <p:nvPr/>
        </p:nvPicPr>
        <p:blipFill>
          <a:blip r:embed="rId3"/>
          <a:stretch>
            <a:fillRect/>
          </a:stretch>
        </p:blipFill>
        <p:spPr>
          <a:xfrm>
            <a:off x="6106149" y="1190823"/>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15684" y="476672"/>
            <a:ext cx="8542039"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lò đun hỗn hợp nguyên liệu tạo thành nước rửa chén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lò đun hỗn hợp nguyên liệu tạo thành nước rửa chén</a:t>
            </a:r>
            <a:r>
              <a:rPr lang="en-US" sz="2000" dirty="0"/>
              <a:t>:</a:t>
            </a:r>
          </a:p>
          <a:p>
            <a:pPr algn="l"/>
            <a:r>
              <a:rPr lang="vi-VN" b="0" i="0" dirty="0">
                <a:effectLst/>
                <a:latin typeface="Open Sans" panose="020B0606030504020204" pitchFamily="34" charset="0"/>
              </a:rPr>
              <a:t>Xử lý tình huống tai nạn khẩn cấp khi vận hành lò đun hỗn hợp nguyên liệu để sản xuất nước rửa chén đòi hỏi sự nhanh nhẹn và hiệu quả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sự cố nổ hoặc rò rỉ hóa chất, việc đầu tiên là thông báo ngay lập tức để kích thích kế hoạch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35AAB8C-8524-29EB-D643-E6BEF8714354}"/>
              </a:ext>
            </a:extLst>
          </p:cNvPr>
          <p:cNvPicPr>
            <a:picLocks noChangeAspect="1"/>
          </p:cNvPicPr>
          <p:nvPr/>
        </p:nvPicPr>
        <p:blipFill>
          <a:blip r:embed="rId3"/>
          <a:stretch>
            <a:fillRect/>
          </a:stretch>
        </p:blipFill>
        <p:spPr>
          <a:xfrm>
            <a:off x="6106149" y="1190823"/>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tạo hương và màu sắc cho hỗn hợp nước rửa chén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tạo hương và màu sắc cho hỗn hợp nước rửa chén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tạo hương và màu sắc cho hỗn hợp nước rửa chén (dishwashing liquid), có một số đặc điểm quan trọng cần chú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vận hành cần hiểu rõ về thành phần của hỗn hợp, bao gồm các chất tạo hương và màu sắc, để đảm bảo sự đồng đều và hiệu quả trong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97C1368-F5E8-B627-1635-2A9218F97765}"/>
              </a:ext>
            </a:extLst>
          </p:cNvPr>
          <p:cNvPicPr>
            <a:picLocks noChangeAspect="1"/>
          </p:cNvPicPr>
          <p:nvPr/>
        </p:nvPicPr>
        <p:blipFill>
          <a:blip r:embed="rId3"/>
          <a:stretch>
            <a:fillRect/>
          </a:stretch>
        </p:blipFill>
        <p:spPr>
          <a:xfrm>
            <a:off x="-962372" y="3068960"/>
            <a:ext cx="4797320" cy="47973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tạo hương và màu sắc cho hỗn hợp nước rửa chén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tạo hương và màu sắc cho hỗn hợp nước rửa chén</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tạo hương và màu sắc cho hỗn hợp nước rửa chén, có một số dạng tai nạn mà nhà sản xuất cần phải chú ý và ngăn chặn. Một trong những rủi ro phổ biến là rò rỉ chất tạo hương và màu sắc, có thể dẫn đến ô nhiễm sản phẩm và gây hậu quả nặng nề cho quy trình sản xuất.</a:t>
            </a:r>
          </a:p>
          <a:p>
            <a:pPr algn="l"/>
            <a:r>
              <a:rPr lang="vi-VN" b="0" i="0" dirty="0">
                <a:effectLst/>
                <a:latin typeface="Open Sans" panose="020B0606030504020204" pitchFamily="34" charset="0"/>
              </a:rPr>
              <a:t>Tai nạn về an toàn cũng có thể xảy ra khi nhân viên không tuân thủ các quy tắc an toàn, như việc không sử dụng đầy đủ bảo hộ lao động.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4DD97E4-C801-C7B4-E2E5-7CCA799EE520}"/>
              </a:ext>
            </a:extLst>
          </p:cNvPr>
          <p:cNvPicPr>
            <a:picLocks noChangeAspect="1"/>
          </p:cNvPicPr>
          <p:nvPr/>
        </p:nvPicPr>
        <p:blipFill>
          <a:blip r:embed="rId3"/>
          <a:stretch>
            <a:fillRect/>
          </a:stretch>
        </p:blipFill>
        <p:spPr>
          <a:xfrm>
            <a:off x="-962372" y="3068960"/>
            <a:ext cx="4797320" cy="47973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tạo hương và màu sắc cho hỗn hợp nước rửa chén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tạo hương và màu sắc cho hỗn hợp nước rửa chén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vận hành máy tạo hương và màu sắc cho hỗn hợp nước rửa chén có thể xuất phát từ nhiều khía cạnh.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yếu tố chính là sự thiếu hiểu biết về máy và quy trình sản xuất từ phía nhân viên. Nếu họ không hiểu rõ về cách máy hoạt động hoặc cách sử dụng đúng các chất liệu, có thể dẫn đến các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BD3EA5C-1CDB-572D-C75E-FF69A1A2E4B4}"/>
              </a:ext>
            </a:extLst>
          </p:cNvPr>
          <p:cNvPicPr>
            <a:picLocks noChangeAspect="1"/>
          </p:cNvPicPr>
          <p:nvPr/>
        </p:nvPicPr>
        <p:blipFill>
          <a:blip r:embed="rId3"/>
          <a:stretch>
            <a:fillRect/>
          </a:stretch>
        </p:blipFill>
        <p:spPr>
          <a:xfrm>
            <a:off x="-962372" y="3068960"/>
            <a:ext cx="4797320" cy="479732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tạo hương và màu sắc cho hỗn hợp nước rửa chén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tạo hương và màu sắc cho hỗn hợp nước rửa chén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nguy cơ tai nạn khi vận hành máy tạo hương và màu sắc cho hỗn hợp nước rửa chén, việc thiết lập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đảm bảo nhân viên được đào tạo đầy đủ về an toàn và hiểu rõ về quy trình sản xuất. Sự hiểu biết sâu rộng giúp họ nhận diện và tránh được những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6E89FF3-984D-40DA-C6E1-5D57642E4305}"/>
              </a:ext>
            </a:extLst>
          </p:cNvPr>
          <p:cNvPicPr>
            <a:picLocks noChangeAspect="1"/>
          </p:cNvPicPr>
          <p:nvPr/>
        </p:nvPicPr>
        <p:blipFill>
          <a:blip r:embed="rId3"/>
          <a:stretch>
            <a:fillRect/>
          </a:stretch>
        </p:blipFill>
        <p:spPr>
          <a:xfrm>
            <a:off x="-962372" y="3068960"/>
            <a:ext cx="4797320" cy="479732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tạo hương và màu sắc cho hỗn hợp nước rửa chén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tạo hương và màu sắc cho hỗn hợp nước rửa chén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tạo hương và màu sắc cho hỗn hợp nước rửa chén đóng vai trò quan trọng trong bảo vệ sức khỏe của nhân viên và đảm bảo quá trình sản xuất diễn ra mạnh mẽ.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mọi nhân viên cần được đào tạo về quy tắc an toàn cụ thể của ngành công nghiệp, bao gồm việc sử dụng bảo hộ lao động và các biện pháp phòng tránh nguy cơ.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A271C4-3080-1B9D-1F80-BC008C136E0D}"/>
              </a:ext>
            </a:extLst>
          </p:cNvPr>
          <p:cNvPicPr>
            <a:picLocks noChangeAspect="1"/>
          </p:cNvPicPr>
          <p:nvPr/>
        </p:nvPicPr>
        <p:blipFill>
          <a:blip r:embed="rId3"/>
          <a:stretch>
            <a:fillRect/>
          </a:stretch>
        </p:blipFill>
        <p:spPr>
          <a:xfrm>
            <a:off x="-962372" y="3068960"/>
            <a:ext cx="4797320" cy="479732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tạo hương và màu sắc cho hỗn hợp nước rửa chén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tạo hương và màu sắc cho hỗn hợp nước rửa chén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tạo hương và màu sắc cho hỗn hợp nước rửa chén đòi hỏi sự chuẩn bị kỹ lưỡng và phản ứng nhanh chóng.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có tai nạn, việc đảm bảo an toàn của nhân viên là ưu tiên hàng đầu. Ngay lập tức thông báo về tình huống đến tất cả nhân viên và đảm bảo họ thoát khỏi khu vực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0E5DF94-F6ED-4826-A3F2-F23964AAE589}"/>
              </a:ext>
            </a:extLst>
          </p:cNvPr>
          <p:cNvPicPr>
            <a:picLocks noChangeAspect="1"/>
          </p:cNvPicPr>
          <p:nvPr/>
        </p:nvPicPr>
        <p:blipFill>
          <a:blip r:embed="rId3"/>
          <a:stretch>
            <a:fillRect/>
          </a:stretch>
        </p:blipFill>
        <p:spPr>
          <a:xfrm>
            <a:off x="-962372" y="3068960"/>
            <a:ext cx="4797320" cy="479732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800" b="1" dirty="0">
                <a:latin typeface="UTM Aptima" panose="02040603050506020204" pitchFamily="18" charset="0"/>
              </a:rPr>
              <a:t>Vận hành máy đóng chai nước rửa chén thành phẩm</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đóng chai nước rửa chén thành phẩm</a:t>
            </a:r>
            <a:r>
              <a:rPr lang="en-US" sz="2400" dirty="0"/>
              <a:t>:</a:t>
            </a:r>
          </a:p>
          <a:p>
            <a:pPr algn="l"/>
            <a:r>
              <a:rPr lang="vi-VN" b="0" i="0" dirty="0">
                <a:solidFill>
                  <a:srgbClr val="4C4F5A"/>
                </a:solidFill>
                <a:effectLst/>
                <a:latin typeface="Open Sans" panose="020B0606030504020204" pitchFamily="34" charset="0"/>
              </a:rPr>
              <a:t>Vận hành máy đóng chai nước rửa chén (dishwashing liquid) là một quá trình quan trọng trong quá trình sản xuất, đòi hỏi sự chuyên nghiệp và hiệu suất.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việc này đặc biệt quan trọng để đảm bảo sản phẩm cuối cùng đáp ứng các tiêu chuẩn chất lượng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800" b="1" dirty="0">
                <a:latin typeface="UTM Aptima" panose="02040603050506020204" pitchFamily="18" charset="0"/>
              </a:rPr>
              <a:t>Vận hành máy đóng chai nước rửa chén thành phẩm</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máy đóng chai nước rửa chén thành phẩm</a:t>
            </a:r>
            <a:r>
              <a:rPr lang="en-US" sz="2400" dirty="0"/>
              <a:t>:</a:t>
            </a:r>
          </a:p>
          <a:p>
            <a:pPr algn="l"/>
            <a:r>
              <a:rPr lang="vi-VN" b="0" i="0" dirty="0">
                <a:solidFill>
                  <a:srgbClr val="4C4F5A"/>
                </a:solidFill>
                <a:effectLst/>
                <a:latin typeface="Open Sans" panose="020B0606030504020204" pitchFamily="34" charset="0"/>
              </a:rPr>
              <a:t>Trong quá trình vận hành máy đóng chai nước rửa chén, có một số dạng tai nạn mà nhân viên và nhà sản xuất cần phải chú ý và ngăn chặn. Một trong những rủi ro phổ biến là tai nạn liên quan đến máy móc, như kẹt chai hoặc lệch hướng chuyển động, có thể dẫn đến hỏng hóc sản phẩm và gây nguy hiểm cho nhân viên.</a:t>
            </a:r>
          </a:p>
          <a:p>
            <a:pPr algn="l"/>
            <a:r>
              <a:rPr lang="vi-VN" b="0" i="0" dirty="0">
                <a:solidFill>
                  <a:srgbClr val="4C4F5A"/>
                </a:solidFill>
                <a:effectLst/>
                <a:latin typeface="Open Sans" panose="020B0606030504020204" pitchFamily="34" charset="0"/>
              </a:rPr>
              <a:t>Ngoài ra, rủi ro nổ chai cũng là một vấn đề đáng quan ngại. Sự tăng áp đột ngột hoặc lỗi kỹ thuật trong quá trình đóng nắp có thể dẫn đến áp suất tăng cao trong chai, gây nổ và làm tổn thương nhân viên. Do đó, việc kiểm soát áp suất và hệ thống an toàn là rất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800" b="1" dirty="0">
                <a:latin typeface="UTM Aptima" panose="02040603050506020204" pitchFamily="18" charset="0"/>
              </a:rPr>
              <a:t>Vận hành máy đóng chai nước rửa chén thành phẩm</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đóng chai nước rửa chén thành phẩm</a:t>
            </a:r>
            <a:r>
              <a:rPr lang="en-US" sz="2400" dirty="0"/>
              <a:t>:</a:t>
            </a:r>
          </a:p>
          <a:p>
            <a:pPr algn="l"/>
            <a:r>
              <a:rPr lang="vi-VN" b="0" i="0" dirty="0">
                <a:solidFill>
                  <a:srgbClr val="4C4F5A"/>
                </a:solidFill>
                <a:effectLst/>
                <a:latin typeface="Open Sans" panose="020B0606030504020204" pitchFamily="34" charset="0"/>
              </a:rPr>
              <a:t>Có nhiều nguyên nhân gây ra tai nạn khi vận hành máy đóng chai nước rửa chén, và sự hiểu biết về chúng là quan trọng để ngăn chặn hiểm họa. Một trong những nguyên nhân chính là lỗi kỹ thuật hoặc hỏng hóc của máy móc, bao gồm cả cảm biến không hoạt động đúng cách và thiết bị điều khiển tự động không duy trì hiệu suất ổn định.</a:t>
            </a:r>
          </a:p>
          <a:p>
            <a:pPr algn="l"/>
            <a:r>
              <a:rPr lang="vi-VN" b="0" i="0" dirty="0">
                <a:solidFill>
                  <a:srgbClr val="4C4F5A"/>
                </a:solidFill>
                <a:effectLst/>
                <a:latin typeface="Open Sans" panose="020B0606030504020204" pitchFamily="34" charset="0"/>
              </a:rPr>
              <a:t>Thêm vào đó, nguyên nhân khác liên quan đến nhân sự, như thiếu đào tạo đầy đủ về quy trình và an toàn, có thể dẫn đến sai sót trong vận hành. Sự thiếu sót này có thể bao gồm việc không kiểm tra đúng cách các thành phần trước khi đưa vào máy hoặc không tuân thủ quy trình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800" b="1" dirty="0">
                <a:latin typeface="UTM Aptima" panose="02040603050506020204" pitchFamily="18" charset="0"/>
              </a:rPr>
              <a:t>Vận hành máy đóng chai nước rửa chén thành phẩm</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đóng chai nước rửa chén thành phẩm</a:t>
            </a:r>
            <a:r>
              <a:rPr lang="en-US" sz="2400" dirty="0"/>
              <a:t>:</a:t>
            </a:r>
          </a:p>
          <a:p>
            <a:pPr algn="l"/>
            <a:r>
              <a:rPr lang="vi-VN" b="0" i="0" dirty="0">
                <a:solidFill>
                  <a:srgbClr val="4C4F5A"/>
                </a:solidFill>
                <a:effectLst/>
                <a:latin typeface="Open Sans" panose="020B0606030504020204" pitchFamily="34" charset="0"/>
              </a:rPr>
              <a:t>Để ngăn chặn tai nạn khi vận hành máy đóng chai nước rửa chén, có một số biện pháp phòng tránh quan trọng cần được thực hiện. Đầu tiên, đào tạo nhân viên vận hành về quy trình an toàn và kỹ thuật là quan trọng. Họ cần hiểu rõ về cách kiểm soát máy móc, kiểm tra các thành phần và ứng phó với tình huống khẩn cấp.</a:t>
            </a:r>
          </a:p>
          <a:p>
            <a:pPr algn="l"/>
            <a:r>
              <a:rPr lang="vi-VN" b="0" i="0" dirty="0">
                <a:solidFill>
                  <a:srgbClr val="4C4F5A"/>
                </a:solidFill>
                <a:effectLst/>
                <a:latin typeface="Open Sans" panose="020B0606030504020204" pitchFamily="34" charset="0"/>
              </a:rPr>
              <a:t>Thứ hai, việc duy trì định kỳ kiểm tra và bảo dưỡng máy là chìa khóa để tránh lỗi kỹ thuật và hỏng hóc. Điều này bao gồm cả việc đảm bảo rằng cảm biến và thiết bị điều khiển tự động hoạt động đúng cách.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800" b="1" dirty="0">
                <a:latin typeface="UTM Aptima" panose="02040603050506020204" pitchFamily="18" charset="0"/>
              </a:rPr>
              <a:t>Vận hành máy đóng chai nước rửa chén thành phẩm</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đóng chai nước rửa chén thành phẩm</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đóng chai nước rửa chén là một yếu tố cực kỳ quan trọng để đảm bảo bảo vệ nhân viên và duy trì môi trường làm việc an toàn. Nhân viên cần được đào tạo đầy đủ về quy tắc an toàn, bao gồm cách sử dụng thiết bị bảo vệ cá nhân, và làm thế nào để xử lý các tình huống khẩn cấp.</a:t>
            </a:r>
          </a:p>
          <a:p>
            <a:pPr algn="l"/>
            <a:r>
              <a:rPr lang="vi-VN" b="0" i="0" dirty="0">
                <a:solidFill>
                  <a:srgbClr val="4C4F5A"/>
                </a:solidFill>
                <a:effectLst/>
                <a:latin typeface="Open Sans" panose="020B0606030504020204" pitchFamily="34" charset="0"/>
              </a:rPr>
              <a:t>Quy định cũng cần chi tiết về việc kiểm tra và bảo dưỡng máy định kỳ, đảm bảo rằng mọi thiết bị hoạt động đúng cách và không gây nguy hiểm. Các biện pháp kiểm soát nhiệt độ, áp suất, và các yếu tố môi trường khác cũng cần được mô tả rõ ràng để đảm bảo an toàn trong quá trình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800" b="1" dirty="0">
                <a:latin typeface="UTM Aptima" panose="02040603050506020204" pitchFamily="18" charset="0"/>
              </a:rPr>
              <a:t>Vận hành máy đóng chai nước rửa chén thành phẩm</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đóng chai nước rửa chén thành phẩm</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đóng chai nước rửa chén đòi hỏi sự phối hợp và sẵn sàng của nhân viên. Trong trường hợp sự cố, quy trình phản ứng nhanh chóng là chìa khóa để giảm thiểu thiệt hại và đảm bảo an toàn. Đầu tiên, nhân viên cần kích thích hệ thống báo động và báo cáo ngay lập tức cho người quản lý.</a:t>
            </a:r>
          </a:p>
          <a:p>
            <a:pPr algn="l"/>
            <a:r>
              <a:rPr lang="vi-VN" b="0" i="0" dirty="0">
                <a:solidFill>
                  <a:srgbClr val="4C4F5A"/>
                </a:solidFill>
                <a:effectLst/>
                <a:latin typeface="Open Sans" panose="020B0606030504020204" pitchFamily="34" charset="0"/>
              </a:rPr>
              <a:t>Quan trọng nhất là đảm bảo an toàn của bản thân và đồng nghiệp bằng cách sử dụng trang thiết bị bảo hộ cá nhân đúng cách. Nếu có nguy cơ nổ chai hoặc rò rỉ chất lỏng, nhân viên cần di chuyển ra khỏi khu vực nguy hiểm và kích thích hệ thống phun nước chữa cháy.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chai nước rửa chén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chai nước rửa chén thành phẩm</a:t>
            </a:r>
            <a:r>
              <a:rPr lang="en-US" sz="2000" dirty="0">
                <a:latin typeface="Söhne"/>
              </a:rPr>
              <a:t>:</a:t>
            </a:r>
          </a:p>
          <a:p>
            <a:pPr algn="l"/>
            <a:r>
              <a:rPr lang="vi-VN" b="0" i="0" dirty="0">
                <a:effectLst/>
                <a:latin typeface="Open Sans" panose="020B0606030504020204" pitchFamily="34" charset="0"/>
              </a:rPr>
              <a:t>Đặc điểm công việc kiểm tra chất lượng chai nước rửa chén thành phẩm là một quá trình quan trọng trong quy trình sản xuất để đảm bảo rằng sản phẩm đáp ứng các tiêu chuẩn cao về hiệu suất và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đòi hỏi sự chuyên nghiệp và tập trung đặc biệt từ các chuyên gia kiểm soát chất lượng.</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71B3C1B6-B141-D281-A1A0-4848A389519A}"/>
              </a:ext>
            </a:extLst>
          </p:cNvPr>
          <p:cNvPicPr>
            <a:picLocks noChangeAspect="1"/>
          </p:cNvPicPr>
          <p:nvPr/>
        </p:nvPicPr>
        <p:blipFill>
          <a:blip r:embed="rId4"/>
          <a:stretch>
            <a:fillRect/>
          </a:stretch>
        </p:blipFill>
        <p:spPr>
          <a:xfrm>
            <a:off x="-1318507" y="3068960"/>
            <a:ext cx="5904656" cy="5904656"/>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chai nước rửa chén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chai nước rửa chén thành phẩm</a:t>
            </a:r>
            <a:r>
              <a:rPr lang="en-US" sz="2000" dirty="0">
                <a:latin typeface="Söhne"/>
              </a:rPr>
              <a:t>:</a:t>
            </a:r>
          </a:p>
          <a:p>
            <a:pPr algn="l"/>
            <a:r>
              <a:rPr lang="vi-VN" b="0" i="0" dirty="0">
                <a:effectLst/>
                <a:latin typeface="Open Sans" panose="020B0606030504020204" pitchFamily="34" charset="0"/>
              </a:rPr>
              <a:t>Trong quá trình kiểm tra chất lượng chai nước rửa chén thành phẩm, có những rủi ro về tai nạn mà nhân viên và môi trường làm việc phải đối mặt. Một số dạng tai nạn thường gặp bao gồm:</a:t>
            </a:r>
          </a:p>
          <a:p>
            <a:pPr algn="l"/>
            <a:r>
              <a:rPr lang="vi-VN" b="0" i="0" dirty="0">
                <a:effectLst/>
                <a:latin typeface="Open Sans" panose="020B0606030504020204" pitchFamily="34" charset="0"/>
              </a:rPr>
              <a:t>Một trong những nguy cơ lớn là tai nạn hóa học khi làm việc với các chất hóa học có thể gây ảnh hưởng đến sức khỏe. Nguyên liệu và hóa chất được sử dụng trong quá trình sản xuất có thể làm tăng nguy cơ tiếp xúc với chất độc hại.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6DA8F6D-943B-3060-DFB4-22E25F59740A}"/>
              </a:ext>
            </a:extLst>
          </p:cNvPr>
          <p:cNvPicPr>
            <a:picLocks noChangeAspect="1"/>
          </p:cNvPicPr>
          <p:nvPr/>
        </p:nvPicPr>
        <p:blipFill>
          <a:blip r:embed="rId4"/>
          <a:stretch>
            <a:fillRect/>
          </a:stretch>
        </p:blipFill>
        <p:spPr>
          <a:xfrm>
            <a:off x="-1318507" y="3068960"/>
            <a:ext cx="5904656" cy="5904656"/>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chai nước rửa chén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chai nước rửa chén thành phẩm</a:t>
            </a:r>
            <a:r>
              <a:rPr lang="en-US" sz="2000" dirty="0">
                <a:latin typeface="Söhne"/>
              </a:rPr>
              <a:t>:</a:t>
            </a:r>
          </a:p>
          <a:p>
            <a:pPr algn="l"/>
            <a:r>
              <a:rPr lang="vi-VN" b="0" i="0" dirty="0">
                <a:effectLst/>
                <a:latin typeface="Open Sans" panose="020B0606030504020204" pitchFamily="34" charset="0"/>
              </a:rPr>
              <a:t>Có nhiều nguyên nhân gây ra tai nạn khi kiểm tra chất lượng chai nước rửa chén thành phẩm. Một trong những yếu tố chính là sự thiếu sót trong quá trình thiết kế quy trình kiểm tra.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quy trình không được thiết kế một cách cẩn thận, những lỗ hổng có thể xuất hiện, dẫn đến kết quả kiểm tra không chính xác hoặc thiếu tính toàn vẹn.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58EFAD6-A89B-8221-97F6-10F15A95986D}"/>
              </a:ext>
            </a:extLst>
          </p:cNvPr>
          <p:cNvPicPr>
            <a:picLocks noChangeAspect="1"/>
          </p:cNvPicPr>
          <p:nvPr/>
        </p:nvPicPr>
        <p:blipFill>
          <a:blip r:embed="rId4"/>
          <a:stretch>
            <a:fillRect/>
          </a:stretch>
        </p:blipFill>
        <p:spPr>
          <a:xfrm>
            <a:off x="-1318507" y="3068960"/>
            <a:ext cx="5904656" cy="5904656"/>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chai nước rửa chén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chai nước rửa chén thành phẩm</a:t>
            </a:r>
            <a:r>
              <a:rPr lang="en-US" sz="2000" dirty="0">
                <a:latin typeface="Söhne"/>
              </a:rPr>
              <a:t>:</a:t>
            </a:r>
          </a:p>
          <a:p>
            <a:pPr algn="l"/>
            <a:r>
              <a:rPr lang="vi-VN" b="0" i="0" dirty="0">
                <a:effectLst/>
                <a:latin typeface="Open Sans" panose="020B0606030504020204" pitchFamily="34" charset="0"/>
              </a:rPr>
              <a:t>Để phòng tránh tai nạn khi kiểm tra chất lượng chai nước rửa chén thành phẩm, việc thực hiện các biện pháp an toàn và đối ứng là quan trọng. Trước hết, đào tạo nhân viên về an toàn lao động và quy trình kiểm tra là chìa khóa.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này không chỉ giúp họ hiểu rõ về nguy cơ tiềm ẩn mà còn làm tăng cường kỹ năng cần thiết để thực hiện công việc một cách an toàn.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713604E-76F7-9548-2011-9ABF4D76A63E}"/>
              </a:ext>
            </a:extLst>
          </p:cNvPr>
          <p:cNvPicPr>
            <a:picLocks noChangeAspect="1"/>
          </p:cNvPicPr>
          <p:nvPr/>
        </p:nvPicPr>
        <p:blipFill>
          <a:blip r:embed="rId4"/>
          <a:stretch>
            <a:fillRect/>
          </a:stretch>
        </p:blipFill>
        <p:spPr>
          <a:xfrm>
            <a:off x="-1318507" y="3068960"/>
            <a:ext cx="5904656" cy="5904656"/>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chai nước rửa chén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chai nước rửa chén thành phẩm</a:t>
            </a:r>
            <a:r>
              <a:rPr lang="en-US" sz="2000" dirty="0">
                <a:latin typeface="Söhne"/>
              </a:rPr>
              <a:t>:</a:t>
            </a:r>
          </a:p>
          <a:p>
            <a:pPr algn="l"/>
            <a:r>
              <a:rPr lang="vi-VN" b="0" i="0" dirty="0">
                <a:effectLst/>
                <a:latin typeface="Open Sans" panose="020B0606030504020204" pitchFamily="34" charset="0"/>
              </a:rPr>
              <a:t>Quy định an toàn lao động khi kiểm tra chất lượng chai nước rửa chén thành phẩm là yếu tố quan trọng để đảm bảo môi trường làm việc an toàn và hiệu suất.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thực hiện kiểm tra cần tuân thủ các quy tắc an toàn chặt chẽ. Đầu tiên, việc sử dụng trang bảo hộ cá nhân (PPE) là bắt buộc, bao gồm khẩu trang, găng tay, và kính bảo hộ, nhằm bảo vệ khỏi nguy cơ tiếp xúc với chất hóa học độc hại.</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A91F9F3-26AA-0215-44E7-2AD68D6C090B}"/>
              </a:ext>
            </a:extLst>
          </p:cNvPr>
          <p:cNvPicPr>
            <a:picLocks noChangeAspect="1"/>
          </p:cNvPicPr>
          <p:nvPr/>
        </p:nvPicPr>
        <p:blipFill>
          <a:blip r:embed="rId4"/>
          <a:stretch>
            <a:fillRect/>
          </a:stretch>
        </p:blipFill>
        <p:spPr>
          <a:xfrm>
            <a:off x="-1318507" y="3068960"/>
            <a:ext cx="5904656" cy="5904656"/>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chai nước rửa chén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chai nước rửa chén thành phẩm</a:t>
            </a:r>
            <a:r>
              <a:rPr lang="en-US" sz="2000" dirty="0">
                <a:latin typeface="Söhne"/>
              </a:rPr>
              <a:t>:</a:t>
            </a:r>
          </a:p>
          <a:p>
            <a:pPr algn="l"/>
            <a:r>
              <a:rPr lang="vi-VN" b="0" i="0" dirty="0">
                <a:effectLst/>
                <a:latin typeface="Open Sans" panose="020B0606030504020204" pitchFamily="34" charset="0"/>
              </a:rPr>
              <a:t>Xử lý tình huống tai nạn khẩn cấp khi kiểm tra chất lượng chai nước rửa chén là một phần quan trọng của kế hoạch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ngay lập tức đưa ra các biện pháp hành động là quyết định quan trọng để giữ an toàn cho tất cả nhân viên và bảo vệ sản phẩm.</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A711E82-AA81-E5A6-572E-8F8FCA1B5675}"/>
              </a:ext>
            </a:extLst>
          </p:cNvPr>
          <p:cNvPicPr>
            <a:picLocks noChangeAspect="1"/>
          </p:cNvPicPr>
          <p:nvPr/>
        </p:nvPicPr>
        <p:blipFill>
          <a:blip r:embed="rId4"/>
          <a:stretch>
            <a:fillRect/>
          </a:stretch>
        </p:blipFill>
        <p:spPr>
          <a:xfrm>
            <a:off x="-1318507" y="3068960"/>
            <a:ext cx="5904656" cy="5904656"/>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183</TotalTime>
  <Words>4186</Words>
  <Application>Microsoft Office PowerPoint</Application>
  <PresentationFormat>Custom</PresentationFormat>
  <Paragraphs>157</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NƯỚC RỬA CHÉN</vt:lpstr>
      <vt:lpstr>Một số vụ tai nạn trong nhà máy sản xuất nước rửa chén</vt:lpstr>
      <vt:lpstr>Tóm tắt bài học</vt:lpstr>
      <vt:lpstr>Vận hành máy trộn hỗn hợp để tạo thành nước rửa chén</vt:lpstr>
      <vt:lpstr>Vận hành máy trộn hỗn hợp để tạo thành nước rửa chén</vt:lpstr>
      <vt:lpstr>Vận hành máy trộn hỗn hợp để tạo thành nước rửa chén</vt:lpstr>
      <vt:lpstr>Vận hành máy trộn hỗn hợp để tạo thành nước rửa chén</vt:lpstr>
      <vt:lpstr>Vận hành máy trộn hỗn hợp để tạo thành nước rửa chén</vt:lpstr>
      <vt:lpstr>Vận hành máy trộn hỗn hợp để tạo thành nước rửa chén</vt:lpstr>
      <vt:lpstr>Vận hành lò đun hỗn hợp nguyên liệu tạo thành nước rửa chén</vt:lpstr>
      <vt:lpstr>Vận hành lò đun hỗn hợp nguyên liệu tạo thành nước rửa chén</vt:lpstr>
      <vt:lpstr>Vận hành lò đun hỗn hợp nguyên liệu tạo thành nước rửa chén</vt:lpstr>
      <vt:lpstr>Vận hành lò đun hỗn hợp nguyên liệu tạo thành nước rửa chén</vt:lpstr>
      <vt:lpstr>Vận hành lò đun hỗn hợp nguyên liệu tạo thành nước rửa chén</vt:lpstr>
      <vt:lpstr>Vận hành lò đun hỗn hợp nguyên liệu tạo thành nước rửa chén</vt:lpstr>
      <vt:lpstr>Vận hành máy tạo hương và màu sắc cho hỗn hợp nước rửa chén</vt:lpstr>
      <vt:lpstr>Vận hành máy tạo hương và màu sắc cho hỗn hợp nước rửa chén</vt:lpstr>
      <vt:lpstr>Vận hành máy tạo hương và màu sắc cho hỗn hợp nước rửa chén</vt:lpstr>
      <vt:lpstr>Vận hành máy tạo hương và màu sắc cho hỗn hợp nước rửa chén</vt:lpstr>
      <vt:lpstr>Vận hành máy tạo hương và màu sắc cho hỗn hợp nước rửa chén</vt:lpstr>
      <vt:lpstr>Vận hành máy tạo hương và màu sắc cho hỗn hợp nước rửa chén</vt:lpstr>
      <vt:lpstr>Vận hành máy đóng chai nước rửa chén thành phẩm</vt:lpstr>
      <vt:lpstr>Vận hành máy đóng chai nước rửa chén thành phẩm</vt:lpstr>
      <vt:lpstr>Vận hành máy đóng chai nước rửa chén thành phẩm</vt:lpstr>
      <vt:lpstr>Vận hành máy đóng chai nước rửa chén thành phẩm</vt:lpstr>
      <vt:lpstr>Vận hành máy đóng chai nước rửa chén thành phẩm</vt:lpstr>
      <vt:lpstr>Vận hành máy đóng chai nước rửa chén thành phẩm</vt:lpstr>
      <vt:lpstr>Kiểm tra chất lượng chai nước rửa chén thành phẩm</vt:lpstr>
      <vt:lpstr>Kiểm tra chất lượng chai nước rửa chén thành phẩm</vt:lpstr>
      <vt:lpstr>Kiểm tra chất lượng chai nước rửa chén thành phẩm</vt:lpstr>
      <vt:lpstr>Kiểm tra chất lượng chai nước rửa chén thành phẩm</vt:lpstr>
      <vt:lpstr>Kiểm tra chất lượng chai nước rửa chén thành phẩm</vt:lpstr>
      <vt:lpstr>Kiểm tra chất lượng chai nước rửa chén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17</cp:revision>
  <dcterms:created xsi:type="dcterms:W3CDTF">2024-03-23T04:43:33Z</dcterms:created>
  <dcterms:modified xsi:type="dcterms:W3CDTF">2024-03-29T04:09:41Z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