
<file path=[Content_Types].xml><?xml version="1.0" encoding="utf-8"?>
<Types xmlns="http://schemas.openxmlformats.org/package/2006/content-types">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92" r:id="rId4"/>
  </p:sldMasterIdLst>
  <p:notesMasterIdLst>
    <p:notesMasterId r:id="rId21"/>
  </p:notesMasterIdLst>
  <p:handoutMasterIdLst>
    <p:handoutMasterId r:id="rId22"/>
  </p:handoutMasterIdLst>
  <p:sldIdLst>
    <p:sldId id="281" r:id="rId5"/>
    <p:sldId id="259" r:id="rId6"/>
    <p:sldId id="287" r:id="rId7"/>
    <p:sldId id="289" r:id="rId8"/>
    <p:sldId id="322" r:id="rId9"/>
    <p:sldId id="323" r:id="rId10"/>
    <p:sldId id="326" r:id="rId11"/>
    <p:sldId id="325" r:id="rId12"/>
    <p:sldId id="324" r:id="rId13"/>
    <p:sldId id="272" r:id="rId14"/>
    <p:sldId id="327" r:id="rId15"/>
    <p:sldId id="328" r:id="rId16"/>
    <p:sldId id="331" r:id="rId17"/>
    <p:sldId id="330" r:id="rId18"/>
    <p:sldId id="329" r:id="rId19"/>
    <p:sldId id="285" r:id="rId20"/>
  </p:sldIdLst>
  <p:sldSz cx="12188825" cy="6858000"/>
  <p:notesSz cx="6858000" cy="9144000"/>
  <p:defaultTextStyle>
    <a:defPPr>
      <a:defRPr lang="en-US"/>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152" userDrawn="1">
          <p15:clr>
            <a:srgbClr val="A4A3A4"/>
          </p15:clr>
        </p15:guide>
        <p15:guide id="2" pos="3839" userDrawn="1">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BDBED569-4797-4DF1-A0F4-6AAB3CD982D8}">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5FD0F851-EC5A-4D38-B0AD-8093EC10F338}" styleName="Light Style 1 - Accent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 styleId="{BDBED569-4797-4DF1-A0F4-6AAB3CD982D8}" styleName="Light Style 3 - Accent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726" autoAdjust="0"/>
    <p:restoredTop sz="93725" autoAdjust="0"/>
  </p:normalViewPr>
  <p:slideViewPr>
    <p:cSldViewPr showGuides="1">
      <p:cViewPr varScale="1">
        <p:scale>
          <a:sx n="114" d="100"/>
          <a:sy n="114" d="100"/>
        </p:scale>
        <p:origin x="432" y="114"/>
      </p:cViewPr>
      <p:guideLst>
        <p:guide orient="horz" pos="1152"/>
        <p:guide pos="3839"/>
      </p:guideLst>
    </p:cSldViewPr>
  </p:slideViewPr>
  <p:outlineViewPr>
    <p:cViewPr>
      <p:scale>
        <a:sx n="33" d="100"/>
        <a:sy n="33" d="100"/>
      </p:scale>
      <p:origin x="0" y="0"/>
    </p:cViewPr>
  </p:outlineViewPr>
  <p:notesTextViewPr>
    <p:cViewPr>
      <p:scale>
        <a:sx n="3" d="2"/>
        <a:sy n="3" d="2"/>
      </p:scale>
      <p:origin x="0" y="0"/>
    </p:cViewPr>
  </p:notesTextViewPr>
  <p:sorterViewPr>
    <p:cViewPr>
      <p:scale>
        <a:sx n="100" d="100"/>
        <a:sy n="100" d="100"/>
      </p:scale>
      <p:origin x="0" y="-420"/>
    </p:cViewPr>
  </p:sorterViewPr>
  <p:notesViewPr>
    <p:cSldViewPr>
      <p:cViewPr varScale="1">
        <p:scale>
          <a:sx n="79" d="100"/>
          <a:sy n="79" d="100"/>
        </p:scale>
        <p:origin x="1644" y="96"/>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tableStyles" Target="tableStyles.xml"/><Relationship Id="rId3" Type="http://schemas.openxmlformats.org/officeDocument/2006/relationships/customXml" Target="../customXml/item3.xml"/><Relationship Id="rId21" Type="http://schemas.openxmlformats.org/officeDocument/2006/relationships/notesMaster" Target="notesMasters/notesMaster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dirty="0">
              <a:solidFill>
                <a:schemeClr val="tx2"/>
              </a:solidFill>
            </a:endParaRPr>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E973C59C-4E16-4A64-A766-34DB213E11B3}" type="datetimeFigureOut">
              <a:rPr lang="en-US">
                <a:solidFill>
                  <a:schemeClr val="tx2"/>
                </a:solidFill>
              </a:rPr>
              <a:t>4/8/2024</a:t>
            </a:fld>
            <a:endParaRPr dirty="0">
              <a:solidFill>
                <a:schemeClr val="tx2"/>
              </a:solidFill>
            </a:endParaRPr>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dirty="0">
              <a:solidFill>
                <a:schemeClr val="tx2"/>
              </a:solidFill>
            </a:endParaRPr>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CFD77566-CD65-4859-9FA1-43956DC85B8C}" type="slidenum">
              <a:rPr>
                <a:solidFill>
                  <a:schemeClr val="tx2"/>
                </a:solidFill>
              </a:rPr>
              <a:t>‹#›</a:t>
            </a:fld>
            <a:endParaRPr dirty="0">
              <a:solidFill>
                <a:schemeClr val="tx2"/>
              </a:solidFill>
            </a:endParaRPr>
          </a:p>
        </p:txBody>
      </p:sp>
    </p:spTree>
    <p:extLst>
      <p:ext uri="{BB962C8B-B14F-4D97-AF65-F5344CB8AC3E}">
        <p14:creationId xmlns:p14="http://schemas.microsoft.com/office/powerpoint/2010/main" val="270879837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solidFill>
                  <a:schemeClr val="tx2"/>
                </a:solidFill>
              </a:defRPr>
            </a:lvl1pPr>
          </a:lstStyle>
          <a:p>
            <a:endParaRPr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solidFill>
                  <a:schemeClr val="tx2"/>
                </a:solidFill>
              </a:defRPr>
            </a:lvl1pPr>
          </a:lstStyle>
          <a:p>
            <a:fld id="{F95CF31C-F757-429C-A789-86504F04C3BE}" type="datetimeFigureOut">
              <a:rPr lang="en-US"/>
              <a:pPr/>
              <a:t>4/8/2024</a:t>
            </a:fld>
            <a:endParaRPr dirty="0"/>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t>Click to edit Master text styles</a:t>
            </a:r>
          </a:p>
          <a:p>
            <a:pPr lvl="1"/>
            <a:r>
              <a:t>Second level</a:t>
            </a:r>
          </a:p>
          <a:p>
            <a:pPr lvl="2"/>
            <a:r>
              <a:t>Third level</a:t>
            </a:r>
          </a:p>
          <a:p>
            <a:pPr lvl="3"/>
            <a:r>
              <a:t>Fourth level</a:t>
            </a:r>
          </a:p>
          <a:p>
            <a:pPr lvl="4"/>
            <a:r>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solidFill>
                  <a:schemeClr val="tx2"/>
                </a:solidFill>
              </a:defRPr>
            </a:lvl1pPr>
          </a:lstStyle>
          <a:p>
            <a:endParaRPr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solidFill>
                  <a:schemeClr val="tx2"/>
                </a:solidFill>
              </a:defRPr>
            </a:lvl1pPr>
          </a:lstStyle>
          <a:p>
            <a:fld id="{B8796F01-7154-41E0-B48B-A6921757531A}" type="slidenum">
              <a:rPr/>
              <a:pPr/>
              <a:t>‹#›</a:t>
            </a:fld>
            <a:endParaRPr dirty="0"/>
          </a:p>
        </p:txBody>
      </p:sp>
    </p:spTree>
    <p:extLst>
      <p:ext uri="{BB962C8B-B14F-4D97-AF65-F5344CB8AC3E}">
        <p14:creationId xmlns:p14="http://schemas.microsoft.com/office/powerpoint/2010/main" val="44077566"/>
      </p:ext>
    </p:extLst>
  </p:cSld>
  <p:clrMap bg1="lt1" tx1="dk1" bg2="lt2" tx2="dk2" accent1="accent1" accent2="accent2" accent3="accent3" accent4="accent4" accent5="accent5" accent6="accent6" hlink="hlink" folHlink="folHlink"/>
  <p:notesStyle>
    <a:lvl1pPr marL="0" algn="l" defTabSz="1218987" rtl="0" eaLnBrk="1" latinLnBrk="0" hangingPunct="1">
      <a:defRPr sz="1600" kern="1200">
        <a:solidFill>
          <a:schemeClr val="tx2"/>
        </a:solidFill>
        <a:latin typeface="+mn-lt"/>
        <a:ea typeface="+mn-ea"/>
        <a:cs typeface="+mn-cs"/>
      </a:defRPr>
    </a:lvl1pPr>
    <a:lvl2pPr marL="609493" algn="l" defTabSz="1218987" rtl="0" eaLnBrk="1" latinLnBrk="0" hangingPunct="1">
      <a:defRPr sz="1600" kern="1200">
        <a:solidFill>
          <a:schemeClr val="tx2"/>
        </a:solidFill>
        <a:latin typeface="+mn-lt"/>
        <a:ea typeface="+mn-ea"/>
        <a:cs typeface="+mn-cs"/>
      </a:defRPr>
    </a:lvl2pPr>
    <a:lvl3pPr marL="1218987" algn="l" defTabSz="1218987" rtl="0" eaLnBrk="1" latinLnBrk="0" hangingPunct="1">
      <a:defRPr sz="1600" kern="1200">
        <a:solidFill>
          <a:schemeClr val="tx2"/>
        </a:solidFill>
        <a:latin typeface="+mn-lt"/>
        <a:ea typeface="+mn-ea"/>
        <a:cs typeface="+mn-cs"/>
      </a:defRPr>
    </a:lvl3pPr>
    <a:lvl4pPr marL="1828480" algn="l" defTabSz="1218987" rtl="0" eaLnBrk="1" latinLnBrk="0" hangingPunct="1">
      <a:defRPr sz="1600" kern="1200">
        <a:solidFill>
          <a:schemeClr val="tx2"/>
        </a:solidFill>
        <a:latin typeface="+mn-lt"/>
        <a:ea typeface="+mn-ea"/>
        <a:cs typeface="+mn-cs"/>
      </a:defRPr>
    </a:lvl4pPr>
    <a:lvl5pPr marL="2437973" algn="l" defTabSz="1218987" rtl="0" eaLnBrk="1" latinLnBrk="0" hangingPunct="1">
      <a:defRPr sz="1600" kern="1200">
        <a:solidFill>
          <a:schemeClr val="tx2"/>
        </a:solidFill>
        <a:latin typeface="+mn-lt"/>
        <a:ea typeface="+mn-ea"/>
        <a:cs typeface="+mn-cs"/>
      </a:defRPr>
    </a:lvl5pPr>
    <a:lvl6pPr marL="3047467" algn="l" defTabSz="1218987" rtl="0" eaLnBrk="1" latinLnBrk="0" hangingPunct="1">
      <a:defRPr sz="1600" kern="1200">
        <a:solidFill>
          <a:schemeClr val="tx1"/>
        </a:solidFill>
        <a:latin typeface="+mn-lt"/>
        <a:ea typeface="+mn-ea"/>
        <a:cs typeface="+mn-cs"/>
      </a:defRPr>
    </a:lvl6pPr>
    <a:lvl7pPr marL="3656960" algn="l" defTabSz="1218987" rtl="0" eaLnBrk="1" latinLnBrk="0" hangingPunct="1">
      <a:defRPr sz="1600" kern="1200">
        <a:solidFill>
          <a:schemeClr val="tx1"/>
        </a:solidFill>
        <a:latin typeface="+mn-lt"/>
        <a:ea typeface="+mn-ea"/>
        <a:cs typeface="+mn-cs"/>
      </a:defRPr>
    </a:lvl7pPr>
    <a:lvl8pPr marL="4266453" algn="l" defTabSz="1218987" rtl="0" eaLnBrk="1" latinLnBrk="0" hangingPunct="1">
      <a:defRPr sz="1600" kern="1200">
        <a:solidFill>
          <a:schemeClr val="tx1"/>
        </a:solidFill>
        <a:latin typeface="+mn-lt"/>
        <a:ea typeface="+mn-ea"/>
        <a:cs typeface="+mn-cs"/>
      </a:defRPr>
    </a:lvl8pPr>
    <a:lvl9pPr marL="4875947" algn="l" defTabSz="1218987" rtl="0" eaLnBrk="1" latinLnBrk="0" hangingPunct="1">
      <a:defRPr sz="16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8796F01-7154-41E0-B48B-A6921757531A}" type="slidenum">
              <a:rPr lang="en-US" smtClean="0"/>
              <a:pPr/>
              <a:t>1</a:t>
            </a:fld>
            <a:endParaRPr lang="en-US" dirty="0"/>
          </a:p>
        </p:txBody>
      </p:sp>
    </p:spTree>
    <p:extLst>
      <p:ext uri="{BB962C8B-B14F-4D97-AF65-F5344CB8AC3E}">
        <p14:creationId xmlns:p14="http://schemas.microsoft.com/office/powerpoint/2010/main" val="20086909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a:pPr/>
              <a:t>2</a:t>
            </a:fld>
            <a:endParaRPr lang="en-US" dirty="0"/>
          </a:p>
        </p:txBody>
      </p:sp>
    </p:spTree>
    <p:extLst>
      <p:ext uri="{BB962C8B-B14F-4D97-AF65-F5344CB8AC3E}">
        <p14:creationId xmlns:p14="http://schemas.microsoft.com/office/powerpoint/2010/main" val="256269017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16</a:t>
            </a:fld>
            <a:endParaRPr lang="en-US" dirty="0"/>
          </a:p>
        </p:txBody>
      </p:sp>
    </p:spTree>
    <p:extLst>
      <p:ext uri="{BB962C8B-B14F-4D97-AF65-F5344CB8AC3E}">
        <p14:creationId xmlns:p14="http://schemas.microsoft.com/office/powerpoint/2010/main" val="420346207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Master" Target="../slideMasters/slideMaster1.xml"/><Relationship Id="rId5" Type="http://schemas.openxmlformats.org/officeDocument/2006/relationships/image" Target="../media/image9.svg"/><Relationship Id="rId4" Type="http://schemas.openxmlformats.org/officeDocument/2006/relationships/image" Target="../media/image8.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Master" Target="../slideMasters/slideMaster1.xml"/><Relationship Id="rId4" Type="http://schemas.openxmlformats.org/officeDocument/2006/relationships/image" Target="../media/image12.sv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solidFill>
          <a:schemeClr val="accent1"/>
        </a:solidFill>
        <a:effectLst/>
      </p:bgPr>
    </p:bg>
    <p:spTree>
      <p:nvGrpSpPr>
        <p:cNvPr id="1" name=""/>
        <p:cNvGrpSpPr/>
        <p:nvPr/>
      </p:nvGrpSpPr>
      <p:grpSpPr>
        <a:xfrm>
          <a:off x="0" y="0"/>
          <a:ext cx="0" cy="0"/>
          <a:chOff x="0" y="0"/>
          <a:chExt cx="0" cy="0"/>
        </a:xfrm>
      </p:grpSpPr>
      <p:pic>
        <p:nvPicPr>
          <p:cNvPr id="9" name="Graphic 8">
            <a:extLst>
              <a:ext uri="{FF2B5EF4-FFF2-40B4-BE49-F238E27FC236}">
                <a16:creationId xmlns:a16="http://schemas.microsoft.com/office/drawing/2014/main" id="{344AB447-BDFD-4FA4-9A82-52202FFDC88D}"/>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r="22801"/>
          <a:stretch/>
        </p:blipFill>
        <p:spPr>
          <a:xfrm>
            <a:off x="6856412" y="0"/>
            <a:ext cx="5294313" cy="6858000"/>
          </a:xfrm>
          <a:prstGeom prst="rect">
            <a:avLst/>
          </a:prstGeom>
        </p:spPr>
      </p:pic>
      <p:pic>
        <p:nvPicPr>
          <p:cNvPr id="10" name="Graphic 9">
            <a:extLst>
              <a:ext uri="{FF2B5EF4-FFF2-40B4-BE49-F238E27FC236}">
                <a16:creationId xmlns:a16="http://schemas.microsoft.com/office/drawing/2014/main" id="{FADFEC34-EAD1-470C-B1D7-476DAA0BDC7F}"/>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23812" y="0"/>
            <a:ext cx="6858000" cy="6858000"/>
          </a:xfrm>
          <a:prstGeom prst="rect">
            <a:avLst/>
          </a:prstGeom>
        </p:spPr>
      </p:pic>
      <p:pic>
        <p:nvPicPr>
          <p:cNvPr id="11" name="Graphic 10">
            <a:extLst>
              <a:ext uri="{FF2B5EF4-FFF2-40B4-BE49-F238E27FC236}">
                <a16:creationId xmlns:a16="http://schemas.microsoft.com/office/drawing/2014/main" id="{6FF142A7-701F-6940-8E95-0D4830D7641A}"/>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2868483" y="521171"/>
            <a:ext cx="6201033" cy="5815657"/>
          </a:xfrm>
          <a:prstGeom prst="rect">
            <a:avLst/>
          </a:prstGeom>
        </p:spPr>
      </p:pic>
      <p:sp>
        <p:nvSpPr>
          <p:cNvPr id="6" name="Text Placeholder Subtitle 1">
            <a:extLst>
              <a:ext uri="{FF2B5EF4-FFF2-40B4-BE49-F238E27FC236}">
                <a16:creationId xmlns:a16="http://schemas.microsoft.com/office/drawing/2014/main" id="{5A1F9EF5-B88C-405C-9168-EDE6A70749C5}"/>
              </a:ext>
            </a:extLst>
          </p:cNvPr>
          <p:cNvSpPr>
            <a:spLocks noGrp="1"/>
          </p:cNvSpPr>
          <p:nvPr>
            <p:ph type="body" sz="quarter" idx="10"/>
          </p:nvPr>
        </p:nvSpPr>
        <p:spPr>
          <a:xfrm>
            <a:off x="4214813" y="1752600"/>
            <a:ext cx="3757612" cy="609600"/>
          </a:xfrm>
        </p:spPr>
        <p:txBody>
          <a:bodyPr>
            <a:normAutofit/>
          </a:bodyPr>
          <a:lstStyle>
            <a:lvl1pPr marL="0" indent="0" algn="ctr">
              <a:buFontTx/>
              <a:buNone/>
              <a:defRPr sz="2000">
                <a:solidFill>
                  <a:schemeClr val="accent4"/>
                </a:solidFill>
              </a:defRPr>
            </a:lvl1pPr>
          </a:lstStyle>
          <a:p>
            <a:pPr lvl="0"/>
            <a:r>
              <a:rPr lang="en-US"/>
              <a:t>Click to edit Master text styles</a:t>
            </a:r>
          </a:p>
        </p:txBody>
      </p:sp>
      <p:sp>
        <p:nvSpPr>
          <p:cNvPr id="19" name="Text Placeholder Subtitle 2">
            <a:extLst>
              <a:ext uri="{FF2B5EF4-FFF2-40B4-BE49-F238E27FC236}">
                <a16:creationId xmlns:a16="http://schemas.microsoft.com/office/drawing/2014/main" id="{D2282B87-09AC-4246-8C13-92CF93907CBF}"/>
              </a:ext>
            </a:extLst>
          </p:cNvPr>
          <p:cNvSpPr>
            <a:spLocks noGrp="1"/>
          </p:cNvSpPr>
          <p:nvPr>
            <p:ph type="body" sz="quarter" idx="11"/>
          </p:nvPr>
        </p:nvSpPr>
        <p:spPr>
          <a:xfrm>
            <a:off x="4214813" y="4844142"/>
            <a:ext cx="3757612" cy="609600"/>
          </a:xfrm>
        </p:spPr>
        <p:txBody>
          <a:bodyPr>
            <a:normAutofit/>
          </a:bodyPr>
          <a:lstStyle>
            <a:lvl1pPr marL="0" indent="0" algn="ctr">
              <a:buFontTx/>
              <a:buNone/>
              <a:defRPr sz="2000">
                <a:solidFill>
                  <a:schemeClr val="accent4"/>
                </a:solidFill>
              </a:defRPr>
            </a:lvl1pPr>
          </a:lstStyle>
          <a:p>
            <a:pPr lvl="0"/>
            <a:r>
              <a:rPr lang="en-US"/>
              <a:t>Click to edit Master text styles</a:t>
            </a:r>
          </a:p>
        </p:txBody>
      </p:sp>
      <p:sp>
        <p:nvSpPr>
          <p:cNvPr id="2" name="Title 1">
            <a:extLst>
              <a:ext uri="{FF2B5EF4-FFF2-40B4-BE49-F238E27FC236}">
                <a16:creationId xmlns:a16="http://schemas.microsoft.com/office/drawing/2014/main" id="{B14A909A-2E72-4DBE-BD02-0B20CFB25B6B}"/>
              </a:ext>
            </a:extLst>
          </p:cNvPr>
          <p:cNvSpPr>
            <a:spLocks noGrp="1"/>
          </p:cNvSpPr>
          <p:nvPr>
            <p:ph type="title" hasCustomPrompt="1"/>
          </p:nvPr>
        </p:nvSpPr>
        <p:spPr>
          <a:xfrm>
            <a:off x="4214811" y="2361521"/>
            <a:ext cx="3757613" cy="2481941"/>
          </a:xfrm>
        </p:spPr>
        <p:txBody>
          <a:bodyPr vert="horz" lIns="121899" tIns="60949" rIns="121899" bIns="60949" rtlCol="0" anchor="ctr">
            <a:normAutofit/>
          </a:bodyPr>
          <a:lstStyle>
            <a:lvl1pPr algn="ctr">
              <a:defRPr lang="en-US" sz="7200" b="1">
                <a:solidFill>
                  <a:schemeClr val="accent4"/>
                </a:solidFill>
                <a:ea typeface="+mn-ea"/>
                <a:cs typeface="+mn-cs"/>
              </a:defRPr>
            </a:lvl1pPr>
          </a:lstStyle>
          <a:p>
            <a:pPr marL="0" lvl="0" indent="0" algn="ctr">
              <a:lnSpc>
                <a:spcPct val="95000"/>
              </a:lnSpc>
              <a:spcBef>
                <a:spcPts val="1866"/>
              </a:spcBef>
              <a:buClr>
                <a:schemeClr val="accent6">
                  <a:lumMod val="50000"/>
                </a:schemeClr>
              </a:buClr>
              <a:buSzPct val="100000"/>
              <a:buFontTx/>
            </a:pPr>
            <a:r>
              <a:rPr lang="en-US" dirty="0"/>
              <a:t>Add Title</a:t>
            </a:r>
          </a:p>
        </p:txBody>
      </p:sp>
    </p:spTree>
    <p:extLst>
      <p:ext uri="{BB962C8B-B14F-4D97-AF65-F5344CB8AC3E}">
        <p14:creationId xmlns:p14="http://schemas.microsoft.com/office/powerpoint/2010/main" val="33220121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Small Circle Layout">
    <p:bg>
      <p:bgPr>
        <a:solidFill>
          <a:schemeClr val="accent5"/>
        </a:solidFill>
        <a:effectLst/>
      </p:bgPr>
    </p:bg>
    <p:spTree>
      <p:nvGrpSpPr>
        <p:cNvPr id="1" name=""/>
        <p:cNvGrpSpPr/>
        <p:nvPr/>
      </p:nvGrpSpPr>
      <p:grpSpPr>
        <a:xfrm>
          <a:off x="0" y="0"/>
          <a:ext cx="0" cy="0"/>
          <a:chOff x="0" y="0"/>
          <a:chExt cx="0" cy="0"/>
        </a:xfrm>
      </p:grpSpPr>
      <p:pic>
        <p:nvPicPr>
          <p:cNvPr id="8" name="Graphic 7">
            <a:extLst>
              <a:ext uri="{FF2B5EF4-FFF2-40B4-BE49-F238E27FC236}">
                <a16:creationId xmlns:a16="http://schemas.microsoft.com/office/drawing/2014/main" id="{E7AEBCE5-C441-4E28-A2A0-86898FA8A1A7}"/>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12527" t="27893"/>
          <a:stretch/>
        </p:blipFill>
        <p:spPr>
          <a:xfrm>
            <a:off x="0" y="0"/>
            <a:ext cx="4875212" cy="3769068"/>
          </a:xfrm>
          <a:prstGeom prst="rect">
            <a:avLst/>
          </a:prstGeom>
        </p:spPr>
      </p:pic>
      <p:sp>
        <p:nvSpPr>
          <p:cNvPr id="13" name="Text Placeholder 12">
            <a:extLst>
              <a:ext uri="{FF2B5EF4-FFF2-40B4-BE49-F238E27FC236}">
                <a16:creationId xmlns:a16="http://schemas.microsoft.com/office/drawing/2014/main" id="{1B0C5185-5797-47C6-A658-12B8040B7244}"/>
              </a:ext>
            </a:extLst>
          </p:cNvPr>
          <p:cNvSpPr>
            <a:spLocks noGrp="1"/>
          </p:cNvSpPr>
          <p:nvPr>
            <p:ph type="body" sz="quarter" idx="11"/>
          </p:nvPr>
        </p:nvSpPr>
        <p:spPr>
          <a:xfrm>
            <a:off x="6094412" y="1828800"/>
            <a:ext cx="5410200" cy="4343400"/>
          </a:xfrm>
        </p:spPr>
        <p:txBody>
          <a:bodyPr>
            <a:normAutofit/>
          </a:bodyPr>
          <a:lstStyle>
            <a:lvl1pPr>
              <a:buClr>
                <a:schemeClr val="bg1"/>
              </a:buClr>
              <a:defRPr sz="2000">
                <a:solidFill>
                  <a:schemeClr val="bg1"/>
                </a:solidFill>
              </a:defRPr>
            </a:lvl1pPr>
            <a:lvl2pPr marL="731392" indent="-304747">
              <a:buClr>
                <a:schemeClr val="bg1"/>
              </a:buClr>
              <a:buFont typeface="Courier New" panose="02070309020205020404" pitchFamily="49" charset="0"/>
              <a:buChar char="o"/>
              <a:defRPr sz="2000">
                <a:solidFill>
                  <a:schemeClr val="bg1"/>
                </a:solidFill>
              </a:defRPr>
            </a:lvl2pPr>
            <a:lvl3pPr marL="1158037" indent="-304747">
              <a:buClr>
                <a:schemeClr val="bg1"/>
              </a:buClr>
              <a:buFont typeface="Courier New" panose="02070309020205020404" pitchFamily="49" charset="0"/>
              <a:buChar char="o"/>
              <a:defRPr sz="2000">
                <a:solidFill>
                  <a:schemeClr val="bg1"/>
                </a:solidFill>
              </a:defRPr>
            </a:lvl3pPr>
            <a:lvl4pPr marL="1584683" indent="-304747">
              <a:buClr>
                <a:schemeClr val="bg1"/>
              </a:buClr>
              <a:buFont typeface="Courier New" panose="02070309020205020404" pitchFamily="49" charset="0"/>
              <a:buChar char="o"/>
              <a:defRPr sz="2000">
                <a:solidFill>
                  <a:schemeClr val="bg1"/>
                </a:solidFill>
              </a:defRPr>
            </a:lvl4pPr>
            <a:lvl5pPr marL="2011328" indent="-304747">
              <a:buClr>
                <a:schemeClr val="bg1"/>
              </a:buClr>
              <a:buFont typeface="Courier New" panose="02070309020205020404" pitchFamily="49" charset="0"/>
              <a:buChar char="o"/>
              <a:defRPr sz="20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1">
            <a:extLst>
              <a:ext uri="{FF2B5EF4-FFF2-40B4-BE49-F238E27FC236}">
                <a16:creationId xmlns:a16="http://schemas.microsoft.com/office/drawing/2014/main" id="{364FE576-B3E5-461C-84D8-BF879AF493CD}"/>
              </a:ext>
            </a:extLst>
          </p:cNvPr>
          <p:cNvSpPr>
            <a:spLocks noGrp="1"/>
          </p:cNvSpPr>
          <p:nvPr>
            <p:ph type="title"/>
          </p:nvPr>
        </p:nvSpPr>
        <p:spPr>
          <a:xfrm>
            <a:off x="684213" y="685800"/>
            <a:ext cx="3886199" cy="2133598"/>
          </a:xfrm>
        </p:spPr>
        <p:txBody>
          <a:bodyPr vert="horz" lIns="121899" tIns="60949" rIns="121899" bIns="60949" rtlCol="0" anchor="t">
            <a:normAutofit/>
          </a:bodyPr>
          <a:lstStyle>
            <a:lvl1pPr>
              <a:defRPr lang="en-US" sz="4000" b="1">
                <a:solidFill>
                  <a:schemeClr val="accent1"/>
                </a:solidFill>
                <a:ea typeface="+mn-ea"/>
                <a:cs typeface="+mn-cs"/>
              </a:defRPr>
            </a:lvl1pPr>
          </a:lstStyle>
          <a:p>
            <a:pPr marL="0" lvl="0" indent="0">
              <a:lnSpc>
                <a:spcPct val="95000"/>
              </a:lnSpc>
              <a:spcBef>
                <a:spcPts val="1866"/>
              </a:spcBef>
              <a:buClr>
                <a:schemeClr val="accent6">
                  <a:lumMod val="50000"/>
                </a:schemeClr>
              </a:buClr>
              <a:buSzPct val="100000"/>
              <a:buFont typeface="Arial" pitchFamily="34" charset="0"/>
            </a:pPr>
            <a:r>
              <a:rPr lang="en-US"/>
              <a:t>Click to edit Master title style</a:t>
            </a:r>
            <a:endParaRPr lang="en-US" dirty="0"/>
          </a:p>
        </p:txBody>
      </p:sp>
    </p:spTree>
    <p:extLst>
      <p:ext uri="{BB962C8B-B14F-4D97-AF65-F5344CB8AC3E}">
        <p14:creationId xmlns:p14="http://schemas.microsoft.com/office/powerpoint/2010/main" val="16806372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mall Circle Layout Blue">
    <p:bg>
      <p:bgPr>
        <a:solidFill>
          <a:schemeClr val="tx2"/>
        </a:solidFill>
        <a:effectLst/>
      </p:bgPr>
    </p:bg>
    <p:spTree>
      <p:nvGrpSpPr>
        <p:cNvPr id="1" name=""/>
        <p:cNvGrpSpPr/>
        <p:nvPr/>
      </p:nvGrpSpPr>
      <p:grpSpPr>
        <a:xfrm>
          <a:off x="0" y="0"/>
          <a:ext cx="0" cy="0"/>
          <a:chOff x="0" y="0"/>
          <a:chExt cx="0" cy="0"/>
        </a:xfrm>
      </p:grpSpPr>
      <p:pic>
        <p:nvPicPr>
          <p:cNvPr id="8" name="Graphic 7">
            <a:extLst>
              <a:ext uri="{FF2B5EF4-FFF2-40B4-BE49-F238E27FC236}">
                <a16:creationId xmlns:a16="http://schemas.microsoft.com/office/drawing/2014/main" id="{E7AEBCE5-C441-4E28-A2A0-86898FA8A1A7}"/>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12527" t="27893"/>
          <a:stretch/>
        </p:blipFill>
        <p:spPr>
          <a:xfrm>
            <a:off x="0" y="0"/>
            <a:ext cx="4875212" cy="3769068"/>
          </a:xfrm>
          <a:prstGeom prst="rect">
            <a:avLst/>
          </a:prstGeom>
        </p:spPr>
      </p:pic>
      <p:sp>
        <p:nvSpPr>
          <p:cNvPr id="13" name="Text Placeholder 12">
            <a:extLst>
              <a:ext uri="{FF2B5EF4-FFF2-40B4-BE49-F238E27FC236}">
                <a16:creationId xmlns:a16="http://schemas.microsoft.com/office/drawing/2014/main" id="{1B0C5185-5797-47C6-A658-12B8040B7244}"/>
              </a:ext>
            </a:extLst>
          </p:cNvPr>
          <p:cNvSpPr>
            <a:spLocks noGrp="1"/>
          </p:cNvSpPr>
          <p:nvPr>
            <p:ph type="body" sz="quarter" idx="11"/>
          </p:nvPr>
        </p:nvSpPr>
        <p:spPr>
          <a:xfrm>
            <a:off x="6094412" y="1828800"/>
            <a:ext cx="5410200" cy="4343400"/>
          </a:xfrm>
        </p:spPr>
        <p:txBody>
          <a:bodyPr>
            <a:normAutofit/>
          </a:bodyPr>
          <a:lstStyle>
            <a:lvl1pPr>
              <a:buClr>
                <a:schemeClr val="bg1"/>
              </a:buClr>
              <a:defRPr sz="2000">
                <a:solidFill>
                  <a:schemeClr val="bg1"/>
                </a:solidFill>
              </a:defRPr>
            </a:lvl1pPr>
            <a:lvl2pPr marL="731392" indent="-304747">
              <a:buClr>
                <a:schemeClr val="bg1"/>
              </a:buClr>
              <a:buFont typeface="Courier New" panose="02070309020205020404" pitchFamily="49" charset="0"/>
              <a:buChar char="o"/>
              <a:defRPr sz="2000">
                <a:solidFill>
                  <a:schemeClr val="bg1"/>
                </a:solidFill>
              </a:defRPr>
            </a:lvl2pPr>
            <a:lvl3pPr marL="1158037" indent="-304747">
              <a:buClr>
                <a:schemeClr val="bg1"/>
              </a:buClr>
              <a:buFont typeface="Courier New" panose="02070309020205020404" pitchFamily="49" charset="0"/>
              <a:buChar char="o"/>
              <a:defRPr sz="2000">
                <a:solidFill>
                  <a:schemeClr val="bg1"/>
                </a:solidFill>
              </a:defRPr>
            </a:lvl3pPr>
            <a:lvl4pPr marL="1584683" indent="-304747">
              <a:buClr>
                <a:schemeClr val="bg1"/>
              </a:buClr>
              <a:buFont typeface="Courier New" panose="02070309020205020404" pitchFamily="49" charset="0"/>
              <a:buChar char="o"/>
              <a:defRPr sz="2000">
                <a:solidFill>
                  <a:schemeClr val="bg1"/>
                </a:solidFill>
              </a:defRPr>
            </a:lvl4pPr>
            <a:lvl5pPr marL="2011328" indent="-304747">
              <a:buClr>
                <a:schemeClr val="bg1"/>
              </a:buClr>
              <a:buFont typeface="Courier New" panose="02070309020205020404" pitchFamily="49" charset="0"/>
              <a:buChar char="o"/>
              <a:defRPr sz="20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1">
            <a:extLst>
              <a:ext uri="{FF2B5EF4-FFF2-40B4-BE49-F238E27FC236}">
                <a16:creationId xmlns:a16="http://schemas.microsoft.com/office/drawing/2014/main" id="{364FE576-B3E5-461C-84D8-BF879AF493CD}"/>
              </a:ext>
            </a:extLst>
          </p:cNvPr>
          <p:cNvSpPr>
            <a:spLocks noGrp="1"/>
          </p:cNvSpPr>
          <p:nvPr>
            <p:ph type="title"/>
          </p:nvPr>
        </p:nvSpPr>
        <p:spPr>
          <a:xfrm>
            <a:off x="684213" y="685800"/>
            <a:ext cx="3886199" cy="2133598"/>
          </a:xfrm>
        </p:spPr>
        <p:txBody>
          <a:bodyPr vert="horz" lIns="121899" tIns="60949" rIns="121899" bIns="60949" rtlCol="0" anchor="t">
            <a:normAutofit/>
          </a:bodyPr>
          <a:lstStyle>
            <a:lvl1pPr>
              <a:defRPr lang="en-US" sz="4000" b="1">
                <a:solidFill>
                  <a:schemeClr val="tx2"/>
                </a:solidFill>
                <a:ea typeface="+mn-ea"/>
                <a:cs typeface="+mn-cs"/>
              </a:defRPr>
            </a:lvl1pPr>
          </a:lstStyle>
          <a:p>
            <a:pPr marL="0" lvl="0" indent="0">
              <a:lnSpc>
                <a:spcPct val="95000"/>
              </a:lnSpc>
              <a:spcBef>
                <a:spcPts val="1866"/>
              </a:spcBef>
              <a:buClr>
                <a:schemeClr val="accent6">
                  <a:lumMod val="50000"/>
                </a:schemeClr>
              </a:buClr>
              <a:buSzPct val="100000"/>
              <a:buFont typeface="Arial" pitchFamily="34" charset="0"/>
            </a:pPr>
            <a:r>
              <a:rPr lang="en-US"/>
              <a:t>Click to edit Master title style</a:t>
            </a:r>
            <a:endParaRPr lang="en-US" dirty="0"/>
          </a:p>
        </p:txBody>
      </p:sp>
    </p:spTree>
    <p:extLst>
      <p:ext uri="{BB962C8B-B14F-4D97-AF65-F5344CB8AC3E}">
        <p14:creationId xmlns:p14="http://schemas.microsoft.com/office/powerpoint/2010/main" val="28001483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Large Circle Layout_alternate">
    <p:bg>
      <p:bgPr>
        <a:solidFill>
          <a:schemeClr val="accent1"/>
        </a:solidFill>
        <a:effectLst/>
      </p:bgPr>
    </p:bg>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7357EB46-0628-42CB-95AC-AF38CFD68654}"/>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r="22801"/>
          <a:stretch/>
        </p:blipFill>
        <p:spPr>
          <a:xfrm>
            <a:off x="6882605" y="990"/>
            <a:ext cx="5294313" cy="6858000"/>
          </a:xfrm>
          <a:prstGeom prst="rect">
            <a:avLst/>
          </a:prstGeom>
        </p:spPr>
      </p:pic>
      <p:pic>
        <p:nvPicPr>
          <p:cNvPr id="7" name="Graphic 6">
            <a:extLst>
              <a:ext uri="{FF2B5EF4-FFF2-40B4-BE49-F238E27FC236}">
                <a16:creationId xmlns:a16="http://schemas.microsoft.com/office/drawing/2014/main" id="{D12EB5EE-DDAA-D449-95BC-BCAFCC6E6BB5}"/>
              </a:ext>
            </a:extLst>
          </p:cNvPr>
          <p:cNvPicPr>
            <a:picLocks noChangeAspect="1"/>
          </p:cNvPicPr>
          <p:nvPr userDrawn="1"/>
        </p:nvPicPr>
        <p:blipFill rotWithShape="1">
          <a:blip r:embed="rId4">
            <a:extLst>
              <a:ext uri="{96DAC541-7B7A-43D3-8B79-37D633B846F1}">
                <asvg:svgBlip xmlns:asvg="http://schemas.microsoft.com/office/drawing/2016/SVG/main" r:embed="rId5"/>
              </a:ext>
            </a:extLst>
          </a:blip>
          <a:srcRect l="18750" t="25323" r="-17290" b="14356"/>
          <a:stretch/>
        </p:blipFill>
        <p:spPr>
          <a:xfrm>
            <a:off x="0" y="0"/>
            <a:ext cx="12014201" cy="6897338"/>
          </a:xfrm>
          <a:prstGeom prst="rect">
            <a:avLst/>
          </a:prstGeom>
        </p:spPr>
      </p:pic>
      <p:sp>
        <p:nvSpPr>
          <p:cNvPr id="2" name="Title 1"/>
          <p:cNvSpPr>
            <a:spLocks noGrp="1"/>
          </p:cNvSpPr>
          <p:nvPr>
            <p:ph type="title"/>
          </p:nvPr>
        </p:nvSpPr>
        <p:spPr>
          <a:xfrm>
            <a:off x="720725" y="685800"/>
            <a:ext cx="5562600" cy="1143000"/>
          </a:xfrm>
        </p:spPr>
        <p:txBody>
          <a:bodyPr anchor="t">
            <a:normAutofit/>
          </a:bodyPr>
          <a:lstStyle>
            <a:lvl1pPr>
              <a:defRPr sz="4000" b="1">
                <a:solidFill>
                  <a:schemeClr val="accent1"/>
                </a:solidFill>
              </a:defRPr>
            </a:lvl1pPr>
          </a:lstStyle>
          <a:p>
            <a:r>
              <a:rPr lang="en-US"/>
              <a:t>Click to edit Master title style</a:t>
            </a:r>
            <a:endParaRPr dirty="0"/>
          </a:p>
        </p:txBody>
      </p:sp>
      <p:sp>
        <p:nvSpPr>
          <p:cNvPr id="3" name="Content Placeholder 2"/>
          <p:cNvSpPr>
            <a:spLocks noGrp="1"/>
          </p:cNvSpPr>
          <p:nvPr>
            <p:ph idx="1"/>
          </p:nvPr>
        </p:nvSpPr>
        <p:spPr>
          <a:xfrm>
            <a:off x="720725" y="1828800"/>
            <a:ext cx="5562600" cy="4470400"/>
          </a:xfrm>
        </p:spPr>
        <p:txBody>
          <a:bodyPr>
            <a:normAutofit/>
          </a:bodyPr>
          <a:lstStyle>
            <a:lvl1pPr>
              <a:defRPr sz="2000"/>
            </a:lvl1pPr>
            <a:lvl2pPr marL="731392" indent="-304747">
              <a:buFont typeface="Courier New" panose="02070309020205020404" pitchFamily="49" charset="0"/>
              <a:buChar char="o"/>
              <a:defRPr sz="2000"/>
            </a:lvl2pPr>
            <a:lvl3pPr marL="1158037" indent="-304747">
              <a:buFont typeface="Courier New" panose="02070309020205020404" pitchFamily="49" charset="0"/>
              <a:buChar char="o"/>
              <a:defRPr sz="2000"/>
            </a:lvl3pPr>
            <a:lvl4pPr marL="1584683" indent="-304747">
              <a:buFont typeface="Courier New" panose="02070309020205020404" pitchFamily="49" charset="0"/>
              <a:buChar char="o"/>
              <a:defRPr sz="2000"/>
            </a:lvl4pPr>
            <a:lvl5pPr marL="2011328" indent="-304747">
              <a:buFont typeface="Courier New" panose="02070309020205020404" pitchFamily="49" charset="0"/>
              <a:buChar char="o"/>
              <a:defRPr sz="2000"/>
            </a:lvl5pPr>
            <a:lvl6pPr>
              <a:defRPr/>
            </a:lvl6pPr>
            <a:lvl7pPr>
              <a:defRPr baseline="0"/>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extLst>
      <p:ext uri="{BB962C8B-B14F-4D97-AF65-F5344CB8AC3E}">
        <p14:creationId xmlns:p14="http://schemas.microsoft.com/office/powerpoint/2010/main" val="10272003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_Large Circle Layout_alternate">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7357EB46-0628-42CB-95AC-AF38CFD68654}"/>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r="22801"/>
          <a:stretch/>
        </p:blipFill>
        <p:spPr>
          <a:xfrm>
            <a:off x="6894512" y="0"/>
            <a:ext cx="5294313" cy="6858000"/>
          </a:xfrm>
          <a:prstGeom prst="rect">
            <a:avLst/>
          </a:prstGeom>
        </p:spPr>
      </p:pic>
      <p:pic>
        <p:nvPicPr>
          <p:cNvPr id="7" name="Graphic 6">
            <a:extLst>
              <a:ext uri="{FF2B5EF4-FFF2-40B4-BE49-F238E27FC236}">
                <a16:creationId xmlns:a16="http://schemas.microsoft.com/office/drawing/2014/main" id="{75506675-2304-3948-8A18-BB70E847D3D5}"/>
              </a:ext>
            </a:extLst>
          </p:cNvPr>
          <p:cNvPicPr>
            <a:picLocks noChangeAspect="1"/>
          </p:cNvPicPr>
          <p:nvPr userDrawn="1"/>
        </p:nvPicPr>
        <p:blipFill rotWithShape="1">
          <a:blip r:embed="rId4">
            <a:extLst>
              <a:ext uri="{96DAC541-7B7A-43D3-8B79-37D633B846F1}">
                <asvg:svgBlip xmlns:asvg="http://schemas.microsoft.com/office/drawing/2016/SVG/main" r:embed="rId5"/>
              </a:ext>
            </a:extLst>
          </a:blip>
          <a:srcRect l="18750" t="25323" r="-17290" b="14356"/>
          <a:stretch/>
        </p:blipFill>
        <p:spPr>
          <a:xfrm>
            <a:off x="0" y="0"/>
            <a:ext cx="12014201" cy="6897338"/>
          </a:xfrm>
          <a:prstGeom prst="rect">
            <a:avLst/>
          </a:prstGeom>
        </p:spPr>
      </p:pic>
      <p:sp>
        <p:nvSpPr>
          <p:cNvPr id="2" name="Title 1"/>
          <p:cNvSpPr>
            <a:spLocks noGrp="1"/>
          </p:cNvSpPr>
          <p:nvPr>
            <p:ph type="title"/>
          </p:nvPr>
        </p:nvSpPr>
        <p:spPr>
          <a:xfrm>
            <a:off x="720725" y="685800"/>
            <a:ext cx="5562600" cy="1143000"/>
          </a:xfrm>
        </p:spPr>
        <p:txBody>
          <a:bodyPr anchor="t">
            <a:normAutofit/>
          </a:bodyPr>
          <a:lstStyle>
            <a:lvl1pPr>
              <a:defRPr sz="4000" b="1">
                <a:solidFill>
                  <a:schemeClr val="bg1"/>
                </a:solidFill>
              </a:defRPr>
            </a:lvl1pPr>
          </a:lstStyle>
          <a:p>
            <a:r>
              <a:rPr lang="en-US"/>
              <a:t>Click to edit Master title style</a:t>
            </a:r>
            <a:endParaRPr dirty="0"/>
          </a:p>
        </p:txBody>
      </p:sp>
      <p:sp>
        <p:nvSpPr>
          <p:cNvPr id="3" name="Content Placeholder 2"/>
          <p:cNvSpPr>
            <a:spLocks noGrp="1"/>
          </p:cNvSpPr>
          <p:nvPr>
            <p:ph idx="1"/>
          </p:nvPr>
        </p:nvSpPr>
        <p:spPr>
          <a:xfrm>
            <a:off x="720725" y="1828800"/>
            <a:ext cx="5562600" cy="4470400"/>
          </a:xfrm>
        </p:spPr>
        <p:txBody>
          <a:bodyPr>
            <a:normAutofit/>
          </a:bodyPr>
          <a:lstStyle>
            <a:lvl1pPr>
              <a:buClr>
                <a:schemeClr val="bg1"/>
              </a:buClr>
              <a:defRPr sz="2000">
                <a:solidFill>
                  <a:schemeClr val="bg1"/>
                </a:solidFill>
              </a:defRPr>
            </a:lvl1pPr>
            <a:lvl2pPr marL="731392" indent="-304747">
              <a:buClr>
                <a:schemeClr val="bg1"/>
              </a:buClr>
              <a:buFont typeface="Courier New" panose="02070309020205020404" pitchFamily="49" charset="0"/>
              <a:buChar char="o"/>
              <a:defRPr sz="2000">
                <a:solidFill>
                  <a:schemeClr val="bg1"/>
                </a:solidFill>
              </a:defRPr>
            </a:lvl2pPr>
            <a:lvl3pPr marL="1158037" indent="-304747">
              <a:buClr>
                <a:schemeClr val="bg1"/>
              </a:buClr>
              <a:buFont typeface="Courier New" panose="02070309020205020404" pitchFamily="49" charset="0"/>
              <a:buChar char="o"/>
              <a:defRPr sz="2000">
                <a:solidFill>
                  <a:schemeClr val="bg1"/>
                </a:solidFill>
              </a:defRPr>
            </a:lvl3pPr>
            <a:lvl4pPr marL="1584683" indent="-304747">
              <a:buClr>
                <a:schemeClr val="bg1"/>
              </a:buClr>
              <a:buFont typeface="Courier New" panose="02070309020205020404" pitchFamily="49" charset="0"/>
              <a:buChar char="o"/>
              <a:defRPr sz="2000">
                <a:solidFill>
                  <a:schemeClr val="bg1"/>
                </a:solidFill>
              </a:defRPr>
            </a:lvl4pPr>
            <a:lvl5pPr marL="2011328" indent="-304747">
              <a:buClr>
                <a:schemeClr val="bg1"/>
              </a:buClr>
              <a:buFont typeface="Courier New" panose="02070309020205020404" pitchFamily="49" charset="0"/>
              <a:buChar char="o"/>
              <a:defRPr sz="2000">
                <a:solidFill>
                  <a:schemeClr val="bg1"/>
                </a:solidFill>
              </a:defRPr>
            </a:lvl5pPr>
            <a:lvl6pPr>
              <a:defRPr/>
            </a:lvl6pPr>
            <a:lvl7pPr>
              <a:defRPr baseline="0"/>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extLst>
      <p:ext uri="{BB962C8B-B14F-4D97-AF65-F5344CB8AC3E}">
        <p14:creationId xmlns:p14="http://schemas.microsoft.com/office/powerpoint/2010/main" val="40904943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Paper layout">
    <p:bg>
      <p:bgPr>
        <a:blipFill dpi="0" rotWithShape="1">
          <a:blip r:embed="rId2">
            <a:alphaModFix amt="30000"/>
            <a:lum/>
          </a:blip>
          <a:srcRect/>
          <a:tile tx="203200" ty="203200" sx="100000" sy="100000" flip="none" algn="tl"/>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741611" y="685800"/>
            <a:ext cx="8763002" cy="990600"/>
          </a:xfrm>
        </p:spPr>
        <p:txBody>
          <a:bodyPr anchor="t"/>
          <a:lstStyle>
            <a:lvl1pPr>
              <a:lnSpc>
                <a:spcPct val="100000"/>
              </a:lnSpc>
              <a:defRPr sz="4000" b="1">
                <a:solidFill>
                  <a:schemeClr val="accent1"/>
                </a:solidFill>
              </a:defRPr>
            </a:lvl1pPr>
          </a:lstStyle>
          <a:p>
            <a:r>
              <a:rPr lang="en-US"/>
              <a:t>Click to edit Master title style</a:t>
            </a:r>
            <a:endParaRPr dirty="0"/>
          </a:p>
        </p:txBody>
      </p:sp>
      <p:pic>
        <p:nvPicPr>
          <p:cNvPr id="4" name="Graphic 3">
            <a:extLst>
              <a:ext uri="{FF2B5EF4-FFF2-40B4-BE49-F238E27FC236}">
                <a16:creationId xmlns:a16="http://schemas.microsoft.com/office/drawing/2014/main" id="{688A6A42-7A89-44E1-BBDF-14C2FD2245B7}"/>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150812" y="1309974"/>
            <a:ext cx="1830164" cy="4648200"/>
          </a:xfrm>
          <a:prstGeom prst="rect">
            <a:avLst/>
          </a:prstGeom>
        </p:spPr>
      </p:pic>
      <p:sp>
        <p:nvSpPr>
          <p:cNvPr id="8" name="Content Placeholder 2">
            <a:extLst>
              <a:ext uri="{FF2B5EF4-FFF2-40B4-BE49-F238E27FC236}">
                <a16:creationId xmlns:a16="http://schemas.microsoft.com/office/drawing/2014/main" id="{421512DC-20C8-4928-B94E-9F191902C57E}"/>
              </a:ext>
            </a:extLst>
          </p:cNvPr>
          <p:cNvSpPr>
            <a:spLocks noGrp="1"/>
          </p:cNvSpPr>
          <p:nvPr>
            <p:ph idx="10"/>
          </p:nvPr>
        </p:nvSpPr>
        <p:spPr>
          <a:xfrm>
            <a:off x="2741611" y="1828800"/>
            <a:ext cx="8763002" cy="4470400"/>
          </a:xfrm>
        </p:spPr>
        <p:txBody>
          <a:bodyPr>
            <a:normAutofit/>
          </a:bodyPr>
          <a:lstStyle>
            <a:lvl1pPr>
              <a:defRPr sz="2000"/>
            </a:lvl1pPr>
            <a:lvl2pPr marL="731392" indent="-304747">
              <a:buFont typeface="Courier New" panose="02070309020205020404" pitchFamily="49" charset="0"/>
              <a:buChar char="o"/>
              <a:defRPr sz="2000"/>
            </a:lvl2pPr>
            <a:lvl3pPr marL="1158037" indent="-304747">
              <a:buFont typeface="Courier New" panose="02070309020205020404" pitchFamily="49" charset="0"/>
              <a:buChar char="o"/>
              <a:defRPr sz="2000"/>
            </a:lvl3pPr>
            <a:lvl4pPr marL="1584683" indent="-304747">
              <a:buFont typeface="Courier New" panose="02070309020205020404" pitchFamily="49" charset="0"/>
              <a:buChar char="o"/>
              <a:defRPr sz="2000"/>
            </a:lvl4pPr>
            <a:lvl5pPr marL="2011328" indent="-304747">
              <a:buFont typeface="Courier New" panose="02070309020205020404" pitchFamily="49" charset="0"/>
              <a:buChar char="o"/>
              <a:defRPr sz="2000"/>
            </a:lvl5pPr>
            <a:lvl6pPr>
              <a:defRPr/>
            </a:lvl6pPr>
            <a:lvl7pPr>
              <a:defRPr baseline="0"/>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extLst>
      <p:ext uri="{BB962C8B-B14F-4D97-AF65-F5344CB8AC3E}">
        <p14:creationId xmlns:p14="http://schemas.microsoft.com/office/powerpoint/2010/main" val="23048451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ltGray">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117309" y="76200"/>
            <a:ext cx="10157354" cy="1397000"/>
          </a:xfrm>
          <a:prstGeom prst="rect">
            <a:avLst/>
          </a:prstGeom>
        </p:spPr>
        <p:txBody>
          <a:bodyPr vert="horz" lIns="121899" tIns="60949" rIns="121899" bIns="60949" rtlCol="0" anchor="b">
            <a:normAutofit/>
          </a:bodyPr>
          <a:lstStyle/>
          <a:p>
            <a:r>
              <a:rPr lang="en-US"/>
              <a:t>Click to edit Master title style</a:t>
            </a:r>
            <a:endParaRPr dirty="0"/>
          </a:p>
        </p:txBody>
      </p:sp>
      <p:sp>
        <p:nvSpPr>
          <p:cNvPr id="3" name="Text Placeholder 2"/>
          <p:cNvSpPr>
            <a:spLocks noGrp="1"/>
          </p:cNvSpPr>
          <p:nvPr>
            <p:ph type="body" idx="1"/>
          </p:nvPr>
        </p:nvSpPr>
        <p:spPr>
          <a:xfrm>
            <a:off x="1117309" y="1701800"/>
            <a:ext cx="10157354" cy="4470400"/>
          </a:xfrm>
          <a:prstGeom prst="rect">
            <a:avLst/>
          </a:prstGeom>
        </p:spPr>
        <p:txBody>
          <a:bodyPr vert="horz" lIns="121899" tIns="60949" rIns="121899" bIns="60949"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1117309" y="6400801"/>
            <a:ext cx="2742486" cy="320675"/>
          </a:xfrm>
          <a:prstGeom prst="rect">
            <a:avLst/>
          </a:prstGeom>
        </p:spPr>
        <p:txBody>
          <a:bodyPr vert="horz" lIns="121899" tIns="60949" rIns="121899" bIns="60949" rtlCol="0" anchor="b"/>
          <a:lstStyle>
            <a:lvl1pPr algn="l">
              <a:defRPr sz="1200">
                <a:solidFill>
                  <a:schemeClr val="tx2">
                    <a:lumMod val="50000"/>
                  </a:schemeClr>
                </a:solidFill>
              </a:defRPr>
            </a:lvl1pPr>
          </a:lstStyle>
          <a:p>
            <a:fld id="{859468AF-EFCF-4AAD-ACF4-3BA83EC4AF4E}" type="datetime1">
              <a:rPr lang="en-US" smtClean="0"/>
              <a:pPr/>
              <a:t>4/8/2024</a:t>
            </a:fld>
            <a:endParaRPr lang="en-US" dirty="0"/>
          </a:p>
        </p:txBody>
      </p:sp>
      <p:sp>
        <p:nvSpPr>
          <p:cNvPr id="5" name="Footer Placeholder 4"/>
          <p:cNvSpPr>
            <a:spLocks noGrp="1"/>
          </p:cNvSpPr>
          <p:nvPr>
            <p:ph type="ftr" sz="quarter" idx="3"/>
          </p:nvPr>
        </p:nvSpPr>
        <p:spPr>
          <a:xfrm>
            <a:off x="3907842" y="6400801"/>
            <a:ext cx="6216301" cy="320675"/>
          </a:xfrm>
          <a:prstGeom prst="rect">
            <a:avLst/>
          </a:prstGeom>
        </p:spPr>
        <p:txBody>
          <a:bodyPr vert="horz" lIns="121899" tIns="60949" rIns="121899" bIns="60949" rtlCol="0" anchor="b"/>
          <a:lstStyle>
            <a:lvl1pPr algn="ctr">
              <a:defRPr sz="1200">
                <a:solidFill>
                  <a:schemeClr val="tx2">
                    <a:lumMod val="50000"/>
                  </a:schemeClr>
                </a:solidFill>
              </a:defRPr>
            </a:lvl1pPr>
          </a:lstStyle>
          <a:p>
            <a:r>
              <a:rPr lang="en-US" dirty="0"/>
              <a:t>Add a footer</a:t>
            </a:r>
          </a:p>
        </p:txBody>
      </p:sp>
      <p:sp>
        <p:nvSpPr>
          <p:cNvPr id="6" name="Slide Number Placeholder 5"/>
          <p:cNvSpPr>
            <a:spLocks noGrp="1"/>
          </p:cNvSpPr>
          <p:nvPr>
            <p:ph type="sldNum" sz="quarter" idx="4"/>
          </p:nvPr>
        </p:nvSpPr>
        <p:spPr>
          <a:xfrm>
            <a:off x="10167146" y="6400801"/>
            <a:ext cx="1107518" cy="320675"/>
          </a:xfrm>
          <a:prstGeom prst="rect">
            <a:avLst/>
          </a:prstGeom>
        </p:spPr>
        <p:txBody>
          <a:bodyPr vert="horz" lIns="121899" tIns="60949" rIns="121899" bIns="60949" rtlCol="0" anchor="b"/>
          <a:lstStyle>
            <a:lvl1pPr algn="r">
              <a:defRPr sz="1200">
                <a:solidFill>
                  <a:schemeClr val="tx2">
                    <a:lumMod val="50000"/>
                  </a:schemeClr>
                </a:solidFill>
              </a:defRPr>
            </a:lvl1pPr>
          </a:lstStyle>
          <a:p>
            <a:fld id="{EB37DED6-D4C7-42EE-AB49-D2E39E64FDE4}" type="slidenum">
              <a:rPr lang="en-US" smtClean="0"/>
              <a:pPr/>
              <a:t>‹#›</a:t>
            </a:fld>
            <a:endParaRPr lang="en-US" dirty="0"/>
          </a:p>
        </p:txBody>
      </p:sp>
    </p:spTree>
    <p:extLst>
      <p:ext uri="{BB962C8B-B14F-4D97-AF65-F5344CB8AC3E}">
        <p14:creationId xmlns:p14="http://schemas.microsoft.com/office/powerpoint/2010/main" val="2060187724"/>
      </p:ext>
    </p:extLst>
  </p:cSld>
  <p:clrMap bg1="lt1" tx1="dk1" bg2="lt2" tx2="dk2" accent1="accent1" accent2="accent2" accent3="accent3" accent4="accent4" accent5="accent5" accent6="accent6" hlink="hlink" folHlink="folHlink"/>
  <p:sldLayoutIdLst>
    <p:sldLayoutId id="2147483693" r:id="rId1"/>
    <p:sldLayoutId id="2147483701" r:id="rId2"/>
    <p:sldLayoutId id="2147483702" r:id="rId3"/>
    <p:sldLayoutId id="2147483699" r:id="rId4"/>
    <p:sldLayoutId id="2147483700" r:id="rId5"/>
    <p:sldLayoutId id="2147483698" r:id="rId6"/>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ftr="0" dt="0"/>
  <p:txStyles>
    <p:titleStyle>
      <a:lvl1pPr algn="l" defTabSz="1218987" rtl="0" eaLnBrk="1" latinLnBrk="0" hangingPunct="1">
        <a:lnSpc>
          <a:spcPct val="85000"/>
        </a:lnSpc>
        <a:spcBef>
          <a:spcPct val="0"/>
        </a:spcBef>
        <a:buNone/>
        <a:tabLst/>
        <a:defRPr sz="4400" b="0" kern="1200" cap="none" baseline="0">
          <a:solidFill>
            <a:schemeClr val="accent2">
              <a:lumMod val="50000"/>
            </a:schemeClr>
          </a:solidFill>
          <a:effectLst/>
          <a:latin typeface="+mj-lt"/>
          <a:ea typeface="+mj-ea"/>
          <a:cs typeface="+mj-cs"/>
        </a:defRPr>
      </a:lvl1pPr>
    </p:titleStyle>
    <p:bodyStyle>
      <a:lvl1pPr marL="304747" indent="-304747" algn="l" defTabSz="1218987" rtl="0" eaLnBrk="1" latinLnBrk="0" hangingPunct="1">
        <a:lnSpc>
          <a:spcPct val="95000"/>
        </a:lnSpc>
        <a:spcBef>
          <a:spcPts val="1866"/>
        </a:spcBef>
        <a:buClr>
          <a:schemeClr val="accent6">
            <a:lumMod val="50000"/>
          </a:schemeClr>
        </a:buClr>
        <a:buSzPct val="100000"/>
        <a:buFont typeface="Arial" pitchFamily="34" charset="0"/>
        <a:buChar char="•"/>
        <a:defRPr sz="2400" kern="1200">
          <a:solidFill>
            <a:schemeClr val="tx1"/>
          </a:solidFill>
          <a:latin typeface="+mn-lt"/>
          <a:ea typeface="+mn-ea"/>
          <a:cs typeface="+mn-cs"/>
        </a:defRPr>
      </a:lvl1pPr>
      <a:lvl2pPr marL="731392"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2000" kern="1200">
          <a:solidFill>
            <a:schemeClr val="tx1"/>
          </a:solidFill>
          <a:latin typeface="+mn-lt"/>
          <a:ea typeface="+mn-ea"/>
          <a:cs typeface="+mn-cs"/>
        </a:defRPr>
      </a:lvl2pPr>
      <a:lvl3pPr marL="1158037"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mn-lt"/>
          <a:ea typeface="+mn-ea"/>
          <a:cs typeface="+mn-cs"/>
        </a:defRPr>
      </a:lvl3pPr>
      <a:lvl4pPr marL="1584683"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mn-lt"/>
          <a:ea typeface="+mn-ea"/>
          <a:cs typeface="+mn-cs"/>
        </a:defRPr>
      </a:lvl4pPr>
      <a:lvl5pPr marL="2011328"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mn-lt"/>
          <a:ea typeface="+mn-ea"/>
          <a:cs typeface="+mn-cs"/>
        </a:defRPr>
      </a:lvl5pPr>
      <a:lvl6pPr marL="2133226" indent="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None/>
        <a:defRPr sz="1800" kern="1200">
          <a:solidFill>
            <a:schemeClr val="tx2">
              <a:lumMod val="50000"/>
            </a:schemeClr>
          </a:solidFill>
          <a:latin typeface="+mn-lt"/>
          <a:ea typeface="+mn-ea"/>
          <a:cs typeface="+mn-cs"/>
        </a:defRPr>
      </a:lvl6pPr>
      <a:lvl7pPr marL="2845622" indent="-28575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Char char="–"/>
        <a:defRPr sz="1800" kern="1200">
          <a:solidFill>
            <a:schemeClr val="tx2">
              <a:lumMod val="50000"/>
            </a:schemeClr>
          </a:solidFill>
          <a:latin typeface="+mn-lt"/>
          <a:ea typeface="+mn-ea"/>
          <a:cs typeface="+mn-cs"/>
        </a:defRPr>
      </a:lvl7pPr>
      <a:lvl8pPr marL="3272267" indent="-28575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Char char="–"/>
        <a:defRPr sz="1800" kern="1200">
          <a:solidFill>
            <a:schemeClr val="tx2">
              <a:lumMod val="50000"/>
            </a:schemeClr>
          </a:solidFill>
          <a:latin typeface="+mn-lt"/>
          <a:ea typeface="+mn-ea"/>
          <a:cs typeface="+mn-cs"/>
        </a:defRPr>
      </a:lvl8pPr>
      <a:lvl9pPr marL="3759862" indent="-28575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Char char="–"/>
        <a:defRPr sz="1800" kern="1200">
          <a:solidFill>
            <a:schemeClr val="tx2">
              <a:lumMod val="50000"/>
            </a:schemeClr>
          </a:solidFill>
          <a:latin typeface="+mn-lt"/>
          <a:ea typeface="+mn-ea"/>
          <a:cs typeface="+mn-cs"/>
        </a:defRPr>
      </a:lvl9pPr>
    </p:bodyStyle>
    <p:otherStyle>
      <a:defPPr>
        <a:defRPr/>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431" userDrawn="1">
          <p15:clr>
            <a:srgbClr val="F26B43"/>
          </p15:clr>
        </p15:guide>
        <p15:guide id="2" orient="horz" pos="432" userDrawn="1">
          <p15:clr>
            <a:srgbClr val="F26B43"/>
          </p15:clr>
        </p15:guide>
        <p15:guide id="3" pos="7247" userDrawn="1">
          <p15:clr>
            <a:srgbClr val="F26B43"/>
          </p15:clr>
        </p15:guide>
        <p15:guide id="4" orient="horz" pos="3888"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14.png"/></Relationships>
</file>

<file path=ppt/slides/_rels/slide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3" Type="http://schemas.openxmlformats.org/officeDocument/2006/relationships/hyperlink" Target="https://antoannamviet.com/" TargetMode="External"/><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5" name="Subtitle 4"/>
          <p:cNvSpPr>
            <a:spLocks noGrp="1"/>
          </p:cNvSpPr>
          <p:nvPr>
            <p:ph type="body" sz="quarter" idx="10"/>
          </p:nvPr>
        </p:nvSpPr>
        <p:spPr/>
        <p:txBody>
          <a:bodyPr>
            <a:noAutofit/>
          </a:bodyPr>
          <a:lstStyle/>
          <a:p>
            <a:pPr algn="ctr">
              <a:lnSpc>
                <a:spcPct val="100000"/>
              </a:lnSpc>
            </a:pPr>
            <a:r>
              <a:rPr lang="en-US" b="1" dirty="0">
                <a:solidFill>
                  <a:schemeClr val="accent1"/>
                </a:solidFill>
                <a:latin typeface="Arial" panose="020B0604020202020204" pitchFamily="34" charset="0"/>
                <a:cs typeface="Arial" panose="020B0604020202020204" pitchFamily="34" charset="0"/>
              </a:rPr>
              <a:t>BÀI GIẢNG HUẤN LUYỆN AN TOÀN LAO ĐỘNG</a:t>
            </a:r>
          </a:p>
        </p:txBody>
      </p:sp>
      <p:sp>
        <p:nvSpPr>
          <p:cNvPr id="2" name="Title 1">
            <a:extLst>
              <a:ext uri="{FF2B5EF4-FFF2-40B4-BE49-F238E27FC236}">
                <a16:creationId xmlns:a16="http://schemas.microsoft.com/office/drawing/2014/main" id="{0F7DEB8F-68B5-45C7-B2E2-C7CEA0B52A93}"/>
              </a:ext>
            </a:extLst>
          </p:cNvPr>
          <p:cNvSpPr>
            <a:spLocks noGrp="1"/>
          </p:cNvSpPr>
          <p:nvPr>
            <p:ph type="title"/>
          </p:nvPr>
        </p:nvSpPr>
        <p:spPr>
          <a:xfrm>
            <a:off x="3569641" y="2188029"/>
            <a:ext cx="5047953" cy="2481941"/>
          </a:xfrm>
        </p:spPr>
        <p:txBody>
          <a:bodyPr>
            <a:normAutofit/>
          </a:bodyPr>
          <a:lstStyle/>
          <a:p>
            <a:pPr>
              <a:lnSpc>
                <a:spcPct val="100000"/>
              </a:lnSpc>
            </a:pPr>
            <a:r>
              <a:rPr lang="en-US" sz="4800" dirty="0">
                <a:latin typeface="Arial" panose="020B0604020202020204" pitchFamily="34" charset="0"/>
                <a:cs typeface="Arial" panose="020B0604020202020204" pitchFamily="34" charset="0"/>
              </a:rPr>
              <a:t>SẢN XUẤT THỊT ĐÔNG LẠNH</a:t>
            </a:r>
          </a:p>
        </p:txBody>
      </p:sp>
      <p:sp>
        <p:nvSpPr>
          <p:cNvPr id="3" name="Text Placeholder 2">
            <a:extLst>
              <a:ext uri="{FF2B5EF4-FFF2-40B4-BE49-F238E27FC236}">
                <a16:creationId xmlns:a16="http://schemas.microsoft.com/office/drawing/2014/main" id="{BFB2E407-D5EB-4497-8CCA-679DF12520C7}"/>
              </a:ext>
            </a:extLst>
          </p:cNvPr>
          <p:cNvSpPr>
            <a:spLocks noGrp="1"/>
          </p:cNvSpPr>
          <p:nvPr>
            <p:ph type="body" sz="quarter" idx="11"/>
          </p:nvPr>
        </p:nvSpPr>
        <p:spPr>
          <a:xfrm>
            <a:off x="4214812" y="4365104"/>
            <a:ext cx="3757612" cy="609600"/>
          </a:xfrm>
        </p:spPr>
        <p:txBody>
          <a:bodyPr>
            <a:normAutofit/>
          </a:bodyPr>
          <a:lstStyle/>
          <a:p>
            <a:r>
              <a:rPr lang="en-US" sz="1200" b="1" dirty="0">
                <a:solidFill>
                  <a:schemeClr val="accent1"/>
                </a:solidFill>
                <a:latin typeface="Arial" panose="020B0604020202020204" pitchFamily="34" charset="0"/>
                <a:cs typeface="Arial" panose="020B0604020202020204" pitchFamily="34" charset="0"/>
              </a:rPr>
              <a:t>BẢN QUYỀN THUỘC AN TOÀN NAM VIỆT</a:t>
            </a:r>
          </a:p>
        </p:txBody>
      </p:sp>
      <p:pic>
        <p:nvPicPr>
          <p:cNvPr id="8" name="Picture 7">
            <a:extLst>
              <a:ext uri="{FF2B5EF4-FFF2-40B4-BE49-F238E27FC236}">
                <a16:creationId xmlns:a16="http://schemas.microsoft.com/office/drawing/2014/main" id="{DA077781-CF99-6B7D-BC81-9D4B7B2D0804}"/>
              </a:ext>
            </a:extLst>
          </p:cNvPr>
          <p:cNvPicPr>
            <a:picLocks noChangeAspect="1"/>
          </p:cNvPicPr>
          <p:nvPr/>
        </p:nvPicPr>
        <p:blipFill>
          <a:blip r:embed="rId3"/>
          <a:stretch>
            <a:fillRect/>
          </a:stretch>
        </p:blipFill>
        <p:spPr>
          <a:xfrm>
            <a:off x="333772" y="188640"/>
            <a:ext cx="2160240" cy="668924"/>
          </a:xfrm>
          <a:prstGeom prst="rect">
            <a:avLst/>
          </a:prstGeom>
        </p:spPr>
      </p:pic>
      <p:pic>
        <p:nvPicPr>
          <p:cNvPr id="6" name="Picture 5">
            <a:extLst>
              <a:ext uri="{FF2B5EF4-FFF2-40B4-BE49-F238E27FC236}">
                <a16:creationId xmlns:a16="http://schemas.microsoft.com/office/drawing/2014/main" id="{952F627D-9563-40C1-B945-5C59294F7416}"/>
              </a:ext>
            </a:extLst>
          </p:cNvPr>
          <p:cNvPicPr>
            <a:picLocks noChangeAspect="1"/>
          </p:cNvPicPr>
          <p:nvPr/>
        </p:nvPicPr>
        <p:blipFill>
          <a:blip r:embed="rId4"/>
          <a:stretch>
            <a:fillRect/>
          </a:stretch>
        </p:blipFill>
        <p:spPr>
          <a:xfrm>
            <a:off x="5227177" y="4669904"/>
            <a:ext cx="1732880" cy="1732880"/>
          </a:xfrm>
          <a:prstGeom prst="rect">
            <a:avLst/>
          </a:prstGeom>
        </p:spPr>
      </p:pic>
    </p:spTree>
    <p:extLst>
      <p:ext uri="{BB962C8B-B14F-4D97-AF65-F5344CB8AC3E}">
        <p14:creationId xmlns:p14="http://schemas.microsoft.com/office/powerpoint/2010/main" val="39674812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720724" y="685800"/>
            <a:ext cx="7749952" cy="1143000"/>
          </a:xfrm>
        </p:spPr>
        <p:txBody>
          <a:bodyPr anchor="t">
            <a:noAutofit/>
          </a:bodyPr>
          <a:lstStyle/>
          <a:p>
            <a:pPr>
              <a:lnSpc>
                <a:spcPct val="100000"/>
              </a:lnSpc>
            </a:pPr>
            <a:r>
              <a:rPr lang="en-US" sz="4000" b="1" dirty="0" err="1">
                <a:solidFill>
                  <a:schemeClr val="accent1"/>
                </a:solidFill>
                <a:latin typeface="UTM Aptima" panose="02040603050506020204" pitchFamily="18" charset="0"/>
              </a:rPr>
              <a:t>Một</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số</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vụ</a:t>
            </a:r>
            <a:r>
              <a:rPr lang="en-US" sz="4000" b="1" dirty="0">
                <a:solidFill>
                  <a:schemeClr val="accent1"/>
                </a:solidFill>
                <a:latin typeface="UTM Aptima" panose="02040603050506020204" pitchFamily="18" charset="0"/>
              </a:rPr>
              <a:t> tai </a:t>
            </a:r>
            <a:r>
              <a:rPr lang="en-US" sz="4000" b="1" dirty="0" err="1">
                <a:solidFill>
                  <a:schemeClr val="accent1"/>
                </a:solidFill>
                <a:latin typeface="UTM Aptima" panose="02040603050506020204" pitchFamily="18" charset="0"/>
              </a:rPr>
              <a:t>nạn</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trong</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nhà</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máy</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sản</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xuất</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thịt</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đông</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lạnh</a:t>
            </a:r>
            <a:endParaRPr lang="en-US" sz="4000" b="1" dirty="0">
              <a:solidFill>
                <a:schemeClr val="accent1"/>
              </a:solidFill>
              <a:latin typeface="UTM Aptima" panose="02040603050506020204" pitchFamily="18" charset="0"/>
            </a:endParaRPr>
          </a:p>
        </p:txBody>
      </p:sp>
      <p:sp>
        <p:nvSpPr>
          <p:cNvPr id="3" name="Content Placeholder 2"/>
          <p:cNvSpPr>
            <a:spLocks noGrp="1"/>
          </p:cNvSpPr>
          <p:nvPr>
            <p:ph idx="1"/>
          </p:nvPr>
        </p:nvSpPr>
        <p:spPr>
          <a:xfrm>
            <a:off x="720725" y="2348880"/>
            <a:ext cx="5562600" cy="3518272"/>
          </a:xfrm>
        </p:spPr>
        <p:txBody>
          <a:bodyPr vert="horz" lIns="121899" tIns="60949" rIns="121899" bIns="60949" rtlCol="0" anchor="t">
            <a:normAutofit/>
          </a:bodyPr>
          <a:lstStyle/>
          <a:p>
            <a:pPr marL="0" indent="0">
              <a:buNone/>
            </a:pPr>
            <a:r>
              <a:rPr lang="en-US" b="0" i="0" dirty="0">
                <a:solidFill>
                  <a:srgbClr val="0D0D0D"/>
                </a:solidFill>
                <a:effectLst/>
                <a:latin typeface="Söhne"/>
              </a:rPr>
              <a:t>Trong </a:t>
            </a:r>
            <a:r>
              <a:rPr lang="en-US" b="0" i="0" dirty="0" err="1">
                <a:solidFill>
                  <a:srgbClr val="0D0D0D"/>
                </a:solidFill>
                <a:effectLst/>
                <a:latin typeface="Söhne"/>
              </a:rPr>
              <a:t>ngành</a:t>
            </a:r>
            <a:r>
              <a:rPr lang="en-US" b="0" i="0" dirty="0">
                <a:solidFill>
                  <a:srgbClr val="0D0D0D"/>
                </a:solidFill>
                <a:effectLst/>
                <a:latin typeface="Söhne"/>
              </a:rPr>
              <a:t> </a:t>
            </a:r>
            <a:r>
              <a:rPr lang="en-US" b="0" i="0" dirty="0" err="1">
                <a:solidFill>
                  <a:srgbClr val="0D0D0D"/>
                </a:solidFill>
                <a:effectLst/>
                <a:latin typeface="Söhne"/>
              </a:rPr>
              <a:t>công</a:t>
            </a:r>
            <a:r>
              <a:rPr lang="en-US" b="0" i="0" dirty="0">
                <a:solidFill>
                  <a:srgbClr val="0D0D0D"/>
                </a:solidFill>
                <a:effectLst/>
                <a:latin typeface="Söhne"/>
              </a:rPr>
              <a:t> </a:t>
            </a:r>
            <a:r>
              <a:rPr lang="en-US" b="0" i="0" dirty="0" err="1">
                <a:solidFill>
                  <a:srgbClr val="0D0D0D"/>
                </a:solidFill>
                <a:effectLst/>
                <a:latin typeface="Söhne"/>
              </a:rPr>
              <a:t>nghiệp</a:t>
            </a:r>
            <a:r>
              <a:rPr lang="en-US" b="0" i="0" dirty="0">
                <a:solidFill>
                  <a:srgbClr val="0D0D0D"/>
                </a:solidFill>
                <a:effectLst/>
                <a:latin typeface="Söhne"/>
              </a:rPr>
              <a:t> </a:t>
            </a:r>
            <a:r>
              <a:rPr lang="en-US" b="0" i="0" dirty="0" err="1">
                <a:solidFill>
                  <a:srgbClr val="0D0D0D"/>
                </a:solidFill>
                <a:effectLst/>
                <a:latin typeface="Söhne"/>
              </a:rPr>
              <a:t>sản</a:t>
            </a:r>
            <a:r>
              <a:rPr lang="en-US" b="0" i="0" dirty="0">
                <a:solidFill>
                  <a:srgbClr val="0D0D0D"/>
                </a:solidFill>
                <a:effectLst/>
                <a:latin typeface="Söhne"/>
              </a:rPr>
              <a:t> </a:t>
            </a:r>
            <a:r>
              <a:rPr lang="en-US" b="0" i="0" dirty="0" err="1">
                <a:solidFill>
                  <a:srgbClr val="0D0D0D"/>
                </a:solidFill>
                <a:effectLst/>
                <a:latin typeface="Söhne"/>
              </a:rPr>
              <a:t>xuất</a:t>
            </a:r>
            <a:r>
              <a:rPr lang="en-US" b="0" i="0" dirty="0">
                <a:solidFill>
                  <a:srgbClr val="0D0D0D"/>
                </a:solidFill>
                <a:effectLst/>
                <a:latin typeface="Söhne"/>
              </a:rPr>
              <a:t> </a:t>
            </a:r>
            <a:r>
              <a:rPr lang="en-US" b="0" i="0" dirty="0" err="1">
                <a:solidFill>
                  <a:srgbClr val="0D0D0D"/>
                </a:solidFill>
                <a:effectLst/>
                <a:latin typeface="Söhne"/>
              </a:rPr>
              <a:t>thịt</a:t>
            </a:r>
            <a:r>
              <a:rPr lang="en-US" b="0" i="0" dirty="0">
                <a:solidFill>
                  <a:srgbClr val="0D0D0D"/>
                </a:solidFill>
                <a:effectLst/>
                <a:latin typeface="Söhne"/>
              </a:rPr>
              <a:t> </a:t>
            </a:r>
            <a:r>
              <a:rPr lang="en-US" b="0" i="0" dirty="0" err="1">
                <a:solidFill>
                  <a:srgbClr val="0D0D0D"/>
                </a:solidFill>
                <a:effectLst/>
                <a:latin typeface="Söhne"/>
              </a:rPr>
              <a:t>đông</a:t>
            </a:r>
            <a:r>
              <a:rPr lang="en-US" b="0" i="0" dirty="0">
                <a:solidFill>
                  <a:srgbClr val="0D0D0D"/>
                </a:solidFill>
                <a:effectLst/>
                <a:latin typeface="Söhne"/>
              </a:rPr>
              <a:t> </a:t>
            </a:r>
            <a:r>
              <a:rPr lang="en-US" b="0" i="0" dirty="0" err="1">
                <a:solidFill>
                  <a:srgbClr val="0D0D0D"/>
                </a:solidFill>
                <a:effectLst/>
                <a:latin typeface="Söhne"/>
              </a:rPr>
              <a:t>lạnh</a:t>
            </a:r>
            <a:r>
              <a:rPr lang="en-US" b="0" i="0" dirty="0">
                <a:solidFill>
                  <a:srgbClr val="0D0D0D"/>
                </a:solidFill>
                <a:effectLst/>
                <a:latin typeface="Söhne"/>
              </a:rPr>
              <a:t>, tai </a:t>
            </a:r>
            <a:r>
              <a:rPr lang="en-US" b="0" i="0" dirty="0" err="1">
                <a:solidFill>
                  <a:srgbClr val="0D0D0D"/>
                </a:solidFill>
                <a:effectLst/>
                <a:latin typeface="Söhne"/>
              </a:rPr>
              <a:t>nạn</a:t>
            </a:r>
            <a:r>
              <a:rPr lang="en-US" b="0" i="0" dirty="0">
                <a:solidFill>
                  <a:srgbClr val="0D0D0D"/>
                </a:solidFill>
                <a:effectLst/>
                <a:latin typeface="Söhne"/>
              </a:rPr>
              <a:t> </a:t>
            </a:r>
            <a:r>
              <a:rPr lang="en-US" b="0" i="0" dirty="0" err="1">
                <a:solidFill>
                  <a:srgbClr val="0D0D0D"/>
                </a:solidFill>
                <a:effectLst/>
                <a:latin typeface="Söhne"/>
              </a:rPr>
              <a:t>lao</a:t>
            </a:r>
            <a:r>
              <a:rPr lang="en-US" b="0" i="0" dirty="0">
                <a:solidFill>
                  <a:srgbClr val="0D0D0D"/>
                </a:solidFill>
                <a:effectLst/>
                <a:latin typeface="Söhne"/>
              </a:rPr>
              <a:t> </a:t>
            </a:r>
            <a:r>
              <a:rPr lang="en-US" b="0" i="0" dirty="0" err="1">
                <a:solidFill>
                  <a:srgbClr val="0D0D0D"/>
                </a:solidFill>
                <a:effectLst/>
                <a:latin typeface="Söhne"/>
              </a:rPr>
              <a:t>động</a:t>
            </a:r>
            <a:r>
              <a:rPr lang="en-US" b="0" i="0" dirty="0">
                <a:solidFill>
                  <a:srgbClr val="0D0D0D"/>
                </a:solidFill>
                <a:effectLst/>
                <a:latin typeface="Söhne"/>
              </a:rPr>
              <a:t> </a:t>
            </a:r>
            <a:r>
              <a:rPr lang="en-US" b="0" i="0" dirty="0" err="1">
                <a:solidFill>
                  <a:srgbClr val="0D0D0D"/>
                </a:solidFill>
                <a:effectLst/>
                <a:latin typeface="Söhne"/>
              </a:rPr>
              <a:t>là</a:t>
            </a:r>
            <a:r>
              <a:rPr lang="en-US" b="0" i="0" dirty="0">
                <a:solidFill>
                  <a:srgbClr val="0D0D0D"/>
                </a:solidFill>
                <a:effectLst/>
                <a:latin typeface="Söhne"/>
              </a:rPr>
              <a:t> </a:t>
            </a:r>
            <a:r>
              <a:rPr lang="en-US" b="0" i="0" dirty="0" err="1">
                <a:solidFill>
                  <a:srgbClr val="0D0D0D"/>
                </a:solidFill>
                <a:effectLst/>
                <a:latin typeface="Söhne"/>
              </a:rPr>
              <a:t>một</a:t>
            </a:r>
            <a:r>
              <a:rPr lang="en-US" b="0" i="0" dirty="0">
                <a:solidFill>
                  <a:srgbClr val="0D0D0D"/>
                </a:solidFill>
                <a:effectLst/>
                <a:latin typeface="Söhne"/>
              </a:rPr>
              <a:t> </a:t>
            </a:r>
            <a:r>
              <a:rPr lang="en-US" b="0" i="0" dirty="0" err="1">
                <a:solidFill>
                  <a:srgbClr val="0D0D0D"/>
                </a:solidFill>
                <a:effectLst/>
                <a:latin typeface="Söhne"/>
              </a:rPr>
              <a:t>vấn</a:t>
            </a:r>
            <a:r>
              <a:rPr lang="en-US" b="0" i="0" dirty="0">
                <a:solidFill>
                  <a:srgbClr val="0D0D0D"/>
                </a:solidFill>
                <a:effectLst/>
                <a:latin typeface="Söhne"/>
              </a:rPr>
              <a:t> </a:t>
            </a:r>
            <a:r>
              <a:rPr lang="en-US" b="0" i="0" dirty="0" err="1">
                <a:solidFill>
                  <a:srgbClr val="0D0D0D"/>
                </a:solidFill>
                <a:effectLst/>
                <a:latin typeface="Söhne"/>
              </a:rPr>
              <a:t>đề</a:t>
            </a:r>
            <a:r>
              <a:rPr lang="en-US" b="0" i="0" dirty="0">
                <a:solidFill>
                  <a:srgbClr val="0D0D0D"/>
                </a:solidFill>
                <a:effectLst/>
                <a:latin typeface="Söhne"/>
              </a:rPr>
              <a:t> </a:t>
            </a:r>
            <a:r>
              <a:rPr lang="en-US" b="0" i="0" dirty="0" err="1">
                <a:solidFill>
                  <a:srgbClr val="0D0D0D"/>
                </a:solidFill>
                <a:effectLst/>
                <a:latin typeface="Söhne"/>
              </a:rPr>
              <a:t>nghiêm</a:t>
            </a:r>
            <a:r>
              <a:rPr lang="en-US" b="0" i="0" dirty="0">
                <a:solidFill>
                  <a:srgbClr val="0D0D0D"/>
                </a:solidFill>
                <a:effectLst/>
                <a:latin typeface="Söhne"/>
              </a:rPr>
              <a:t> </a:t>
            </a:r>
            <a:r>
              <a:rPr lang="en-US" b="0" i="0" dirty="0" err="1">
                <a:solidFill>
                  <a:srgbClr val="0D0D0D"/>
                </a:solidFill>
                <a:effectLst/>
                <a:latin typeface="Söhne"/>
              </a:rPr>
              <a:t>trọng</a:t>
            </a:r>
            <a:r>
              <a:rPr lang="en-US" b="0" i="0" dirty="0">
                <a:solidFill>
                  <a:srgbClr val="0D0D0D"/>
                </a:solidFill>
                <a:effectLst/>
                <a:latin typeface="Söhne"/>
              </a:rPr>
              <a:t> </a:t>
            </a:r>
            <a:r>
              <a:rPr lang="en-US" b="0" i="0" dirty="0" err="1">
                <a:solidFill>
                  <a:srgbClr val="0D0D0D"/>
                </a:solidFill>
                <a:effectLst/>
                <a:latin typeface="Söhne"/>
              </a:rPr>
              <a:t>có</a:t>
            </a:r>
            <a:r>
              <a:rPr lang="en-US" b="0" i="0" dirty="0">
                <a:solidFill>
                  <a:srgbClr val="0D0D0D"/>
                </a:solidFill>
                <a:effectLst/>
                <a:latin typeface="Söhne"/>
              </a:rPr>
              <a:t> </a:t>
            </a:r>
            <a:r>
              <a:rPr lang="en-US" b="0" i="0" dirty="0" err="1">
                <a:solidFill>
                  <a:srgbClr val="0D0D0D"/>
                </a:solidFill>
                <a:effectLst/>
                <a:latin typeface="Söhne"/>
              </a:rPr>
              <a:t>thể</a:t>
            </a:r>
            <a:r>
              <a:rPr lang="en-US" b="0" i="0" dirty="0">
                <a:solidFill>
                  <a:srgbClr val="0D0D0D"/>
                </a:solidFill>
                <a:effectLst/>
                <a:latin typeface="Söhne"/>
              </a:rPr>
              <a:t> </a:t>
            </a:r>
            <a:r>
              <a:rPr lang="en-US" b="0" i="0" dirty="0" err="1">
                <a:solidFill>
                  <a:srgbClr val="0D0D0D"/>
                </a:solidFill>
                <a:effectLst/>
                <a:latin typeface="Söhne"/>
              </a:rPr>
              <a:t>xảy</a:t>
            </a:r>
            <a:r>
              <a:rPr lang="en-US" b="0" i="0" dirty="0">
                <a:solidFill>
                  <a:srgbClr val="0D0D0D"/>
                </a:solidFill>
                <a:effectLst/>
                <a:latin typeface="Söhne"/>
              </a:rPr>
              <a:t> </a:t>
            </a:r>
            <a:r>
              <a:rPr lang="en-US" b="0" i="0" dirty="0" err="1">
                <a:solidFill>
                  <a:srgbClr val="0D0D0D"/>
                </a:solidFill>
                <a:effectLst/>
                <a:latin typeface="Söhne"/>
              </a:rPr>
              <a:t>ra</a:t>
            </a:r>
            <a:r>
              <a:rPr lang="en-US" b="0" i="0" dirty="0">
                <a:solidFill>
                  <a:srgbClr val="0D0D0D"/>
                </a:solidFill>
                <a:effectLst/>
                <a:latin typeface="Söhne"/>
              </a:rPr>
              <a:t> </a:t>
            </a:r>
            <a:r>
              <a:rPr lang="en-US" b="0" i="0" dirty="0" err="1">
                <a:solidFill>
                  <a:srgbClr val="0D0D0D"/>
                </a:solidFill>
                <a:effectLst/>
                <a:latin typeface="Söhne"/>
              </a:rPr>
              <a:t>bất</a:t>
            </a:r>
            <a:r>
              <a:rPr lang="en-US" b="0" i="0" dirty="0">
                <a:solidFill>
                  <a:srgbClr val="0D0D0D"/>
                </a:solidFill>
                <a:effectLst/>
                <a:latin typeface="Söhne"/>
              </a:rPr>
              <a:t> </a:t>
            </a:r>
            <a:r>
              <a:rPr lang="en-US" b="0" i="0" dirty="0" err="1">
                <a:solidFill>
                  <a:srgbClr val="0D0D0D"/>
                </a:solidFill>
                <a:effectLst/>
                <a:latin typeface="Söhne"/>
              </a:rPr>
              <a:t>cứ</a:t>
            </a:r>
            <a:r>
              <a:rPr lang="en-US" b="0" i="0" dirty="0">
                <a:solidFill>
                  <a:srgbClr val="0D0D0D"/>
                </a:solidFill>
                <a:effectLst/>
                <a:latin typeface="Söhne"/>
              </a:rPr>
              <a:t> </a:t>
            </a:r>
            <a:r>
              <a:rPr lang="en-US" b="0" i="0" dirty="0" err="1">
                <a:solidFill>
                  <a:srgbClr val="0D0D0D"/>
                </a:solidFill>
                <a:effectLst/>
                <a:latin typeface="Söhne"/>
              </a:rPr>
              <a:t>lúc</a:t>
            </a:r>
            <a:r>
              <a:rPr lang="en-US" b="0" i="0" dirty="0">
                <a:solidFill>
                  <a:srgbClr val="0D0D0D"/>
                </a:solidFill>
                <a:effectLst/>
                <a:latin typeface="Söhne"/>
              </a:rPr>
              <a:t> </a:t>
            </a:r>
            <a:r>
              <a:rPr lang="en-US" b="0" i="0" dirty="0" err="1">
                <a:solidFill>
                  <a:srgbClr val="0D0D0D"/>
                </a:solidFill>
                <a:effectLst/>
                <a:latin typeface="Söhne"/>
              </a:rPr>
              <a:t>nào</a:t>
            </a:r>
            <a:r>
              <a:rPr lang="en-US" b="0" i="0" dirty="0">
                <a:solidFill>
                  <a:srgbClr val="0D0D0D"/>
                </a:solidFill>
                <a:effectLst/>
                <a:latin typeface="Söhne"/>
              </a:rPr>
              <a:t> </a:t>
            </a:r>
            <a:r>
              <a:rPr lang="en-US" b="0" i="0" dirty="0" err="1">
                <a:solidFill>
                  <a:srgbClr val="0D0D0D"/>
                </a:solidFill>
                <a:effectLst/>
                <a:latin typeface="Söhne"/>
              </a:rPr>
              <a:t>và</a:t>
            </a:r>
            <a:r>
              <a:rPr lang="en-US" b="0" i="0" dirty="0">
                <a:solidFill>
                  <a:srgbClr val="0D0D0D"/>
                </a:solidFill>
                <a:effectLst/>
                <a:latin typeface="Söhne"/>
              </a:rPr>
              <a:t> </a:t>
            </a:r>
            <a:r>
              <a:rPr lang="en-US" b="0" i="0" dirty="0" err="1">
                <a:solidFill>
                  <a:srgbClr val="0D0D0D"/>
                </a:solidFill>
                <a:effectLst/>
                <a:latin typeface="Söhne"/>
              </a:rPr>
              <a:t>có</a:t>
            </a:r>
            <a:r>
              <a:rPr lang="en-US" b="0" i="0" dirty="0">
                <a:solidFill>
                  <a:srgbClr val="0D0D0D"/>
                </a:solidFill>
                <a:effectLst/>
                <a:latin typeface="Söhne"/>
              </a:rPr>
              <a:t> </a:t>
            </a:r>
            <a:r>
              <a:rPr lang="en-US" b="0" i="0" dirty="0" err="1">
                <a:solidFill>
                  <a:srgbClr val="0D0D0D"/>
                </a:solidFill>
                <a:effectLst/>
                <a:latin typeface="Söhne"/>
              </a:rPr>
              <a:t>thể</a:t>
            </a:r>
            <a:r>
              <a:rPr lang="en-US" b="0" i="0" dirty="0">
                <a:solidFill>
                  <a:srgbClr val="0D0D0D"/>
                </a:solidFill>
                <a:effectLst/>
                <a:latin typeface="Söhne"/>
              </a:rPr>
              <a:t> </a:t>
            </a:r>
            <a:r>
              <a:rPr lang="en-US" b="0" i="0" dirty="0" err="1">
                <a:solidFill>
                  <a:srgbClr val="0D0D0D"/>
                </a:solidFill>
                <a:effectLst/>
                <a:latin typeface="Söhne"/>
              </a:rPr>
              <a:t>mang</a:t>
            </a:r>
            <a:r>
              <a:rPr lang="en-US" b="0" i="0" dirty="0">
                <a:solidFill>
                  <a:srgbClr val="0D0D0D"/>
                </a:solidFill>
                <a:effectLst/>
                <a:latin typeface="Söhne"/>
              </a:rPr>
              <a:t> </a:t>
            </a:r>
            <a:r>
              <a:rPr lang="en-US" b="0" i="0" dirty="0" err="1">
                <a:solidFill>
                  <a:srgbClr val="0D0D0D"/>
                </a:solidFill>
                <a:effectLst/>
                <a:latin typeface="Söhne"/>
              </a:rPr>
              <a:t>lại</a:t>
            </a:r>
            <a:r>
              <a:rPr lang="en-US" b="0" i="0" dirty="0">
                <a:solidFill>
                  <a:srgbClr val="0D0D0D"/>
                </a:solidFill>
                <a:effectLst/>
                <a:latin typeface="Söhne"/>
              </a:rPr>
              <a:t> </a:t>
            </a:r>
            <a:r>
              <a:rPr lang="en-US" b="0" i="0" dirty="0" err="1">
                <a:solidFill>
                  <a:srgbClr val="0D0D0D"/>
                </a:solidFill>
                <a:effectLst/>
                <a:latin typeface="Söhne"/>
              </a:rPr>
              <a:t>những</a:t>
            </a:r>
            <a:r>
              <a:rPr lang="en-US" b="0" i="0" dirty="0">
                <a:solidFill>
                  <a:srgbClr val="0D0D0D"/>
                </a:solidFill>
                <a:effectLst/>
                <a:latin typeface="Söhne"/>
              </a:rPr>
              <a:t> </a:t>
            </a:r>
            <a:r>
              <a:rPr lang="en-US" b="0" i="0" dirty="0" err="1">
                <a:solidFill>
                  <a:srgbClr val="0D0D0D"/>
                </a:solidFill>
                <a:effectLst/>
                <a:latin typeface="Söhne"/>
              </a:rPr>
              <a:t>hậu</a:t>
            </a:r>
            <a:r>
              <a:rPr lang="en-US" b="0" i="0" dirty="0">
                <a:solidFill>
                  <a:srgbClr val="0D0D0D"/>
                </a:solidFill>
                <a:effectLst/>
                <a:latin typeface="Söhne"/>
              </a:rPr>
              <a:t> </a:t>
            </a:r>
            <a:r>
              <a:rPr lang="en-US" b="0" i="0" dirty="0" err="1">
                <a:solidFill>
                  <a:srgbClr val="0D0D0D"/>
                </a:solidFill>
                <a:effectLst/>
                <a:latin typeface="Söhne"/>
              </a:rPr>
              <a:t>quả</a:t>
            </a:r>
            <a:r>
              <a:rPr lang="en-US" b="0" i="0" dirty="0">
                <a:solidFill>
                  <a:srgbClr val="0D0D0D"/>
                </a:solidFill>
                <a:effectLst/>
                <a:latin typeface="Söhne"/>
              </a:rPr>
              <a:t> </a:t>
            </a:r>
            <a:r>
              <a:rPr lang="en-US" b="0" i="0" dirty="0" err="1">
                <a:solidFill>
                  <a:srgbClr val="0D0D0D"/>
                </a:solidFill>
                <a:effectLst/>
                <a:latin typeface="Söhne"/>
              </a:rPr>
              <a:t>đáng</a:t>
            </a:r>
            <a:r>
              <a:rPr lang="en-US" b="0" i="0" dirty="0">
                <a:solidFill>
                  <a:srgbClr val="0D0D0D"/>
                </a:solidFill>
                <a:effectLst/>
                <a:latin typeface="Söhne"/>
              </a:rPr>
              <a:t> </a:t>
            </a:r>
            <a:r>
              <a:rPr lang="en-US" b="0" i="0" dirty="0" err="1">
                <a:solidFill>
                  <a:srgbClr val="0D0D0D"/>
                </a:solidFill>
                <a:effectLst/>
                <a:latin typeface="Söhne"/>
              </a:rPr>
              <a:t>kinh</a:t>
            </a:r>
            <a:r>
              <a:rPr lang="en-US" b="0" i="0" dirty="0">
                <a:solidFill>
                  <a:srgbClr val="0D0D0D"/>
                </a:solidFill>
                <a:effectLst/>
                <a:latin typeface="Söhne"/>
              </a:rPr>
              <a:t> </a:t>
            </a:r>
            <a:r>
              <a:rPr lang="en-US" b="0" i="0" dirty="0" err="1">
                <a:solidFill>
                  <a:srgbClr val="0D0D0D"/>
                </a:solidFill>
                <a:effectLst/>
                <a:latin typeface="Söhne"/>
              </a:rPr>
              <a:t>ngạc</a:t>
            </a:r>
            <a:r>
              <a:rPr lang="en-US" sz="2000" dirty="0">
                <a:ea typeface="+mn-lt"/>
                <a:cs typeface="+mn-lt"/>
              </a:rPr>
              <a:t>:</a:t>
            </a:r>
            <a:endParaRPr lang="en-US" dirty="0"/>
          </a:p>
          <a:p>
            <a:pPr marL="730885" lvl="1" indent="-304165"/>
            <a:r>
              <a:rPr lang="vi-VN" i="0" dirty="0">
                <a:solidFill>
                  <a:srgbClr val="0D0D0D"/>
                </a:solidFill>
                <a:effectLst/>
                <a:latin typeface="Söhne"/>
              </a:rPr>
              <a:t>Vụ Rò Rỉ Ammonia gây Tổn Thương Nặng</a:t>
            </a:r>
            <a:endParaRPr lang="en-US" i="0" dirty="0">
              <a:solidFill>
                <a:srgbClr val="0D0D0D"/>
              </a:solidFill>
              <a:effectLst/>
              <a:latin typeface="Söhne"/>
            </a:endParaRPr>
          </a:p>
          <a:p>
            <a:pPr marL="730885" lvl="1" indent="-304165"/>
            <a:r>
              <a:rPr lang="en-US" dirty="0">
                <a:solidFill>
                  <a:srgbClr val="0D0D0D"/>
                </a:solidFill>
                <a:latin typeface="Söhne"/>
              </a:rPr>
              <a:t>Tai </a:t>
            </a:r>
            <a:r>
              <a:rPr lang="en-US" dirty="0" err="1">
                <a:solidFill>
                  <a:srgbClr val="0D0D0D"/>
                </a:solidFill>
                <a:latin typeface="Söhne"/>
              </a:rPr>
              <a:t>Nạn</a:t>
            </a:r>
            <a:r>
              <a:rPr lang="en-US" dirty="0">
                <a:solidFill>
                  <a:srgbClr val="0D0D0D"/>
                </a:solidFill>
                <a:latin typeface="Söhne"/>
              </a:rPr>
              <a:t> </a:t>
            </a:r>
            <a:r>
              <a:rPr lang="en-US" dirty="0" err="1">
                <a:solidFill>
                  <a:srgbClr val="0D0D0D"/>
                </a:solidFill>
                <a:latin typeface="Söhne"/>
              </a:rPr>
              <a:t>Cắt</a:t>
            </a:r>
            <a:r>
              <a:rPr lang="en-US" dirty="0">
                <a:solidFill>
                  <a:srgbClr val="0D0D0D"/>
                </a:solidFill>
                <a:latin typeface="Söhne"/>
              </a:rPr>
              <a:t> </a:t>
            </a:r>
            <a:r>
              <a:rPr lang="en-US" dirty="0" err="1">
                <a:solidFill>
                  <a:srgbClr val="0D0D0D"/>
                </a:solidFill>
                <a:latin typeface="Söhne"/>
              </a:rPr>
              <a:t>Cắn</a:t>
            </a:r>
            <a:r>
              <a:rPr lang="en-US" dirty="0">
                <a:solidFill>
                  <a:srgbClr val="0D0D0D"/>
                </a:solidFill>
                <a:latin typeface="Söhne"/>
              </a:rPr>
              <a:t> Trong </a:t>
            </a:r>
            <a:r>
              <a:rPr lang="en-US" dirty="0" err="1">
                <a:solidFill>
                  <a:srgbClr val="0D0D0D"/>
                </a:solidFill>
                <a:latin typeface="Söhne"/>
              </a:rPr>
              <a:t>Quá</a:t>
            </a:r>
            <a:r>
              <a:rPr lang="en-US" dirty="0">
                <a:solidFill>
                  <a:srgbClr val="0D0D0D"/>
                </a:solidFill>
                <a:latin typeface="Söhne"/>
              </a:rPr>
              <a:t> </a:t>
            </a:r>
            <a:r>
              <a:rPr lang="en-US" dirty="0" err="1">
                <a:solidFill>
                  <a:srgbClr val="0D0D0D"/>
                </a:solidFill>
                <a:latin typeface="Söhne"/>
              </a:rPr>
              <a:t>Trình</a:t>
            </a:r>
            <a:r>
              <a:rPr lang="en-US" dirty="0">
                <a:solidFill>
                  <a:srgbClr val="0D0D0D"/>
                </a:solidFill>
                <a:latin typeface="Söhne"/>
              </a:rPr>
              <a:t> </a:t>
            </a:r>
            <a:r>
              <a:rPr lang="en-US" dirty="0" err="1">
                <a:solidFill>
                  <a:srgbClr val="0D0D0D"/>
                </a:solidFill>
                <a:latin typeface="Söhne"/>
              </a:rPr>
              <a:t>Sản</a:t>
            </a:r>
            <a:r>
              <a:rPr lang="en-US" dirty="0">
                <a:solidFill>
                  <a:srgbClr val="0D0D0D"/>
                </a:solidFill>
                <a:latin typeface="Söhne"/>
              </a:rPr>
              <a:t> </a:t>
            </a:r>
            <a:r>
              <a:rPr lang="en-US" dirty="0" err="1">
                <a:solidFill>
                  <a:srgbClr val="0D0D0D"/>
                </a:solidFill>
                <a:latin typeface="Söhne"/>
              </a:rPr>
              <a:t>Xuất</a:t>
            </a:r>
            <a:endParaRPr lang="en-US" dirty="0">
              <a:solidFill>
                <a:srgbClr val="0D0D0D"/>
              </a:solidFill>
              <a:latin typeface="Söhne"/>
            </a:endParaRPr>
          </a:p>
          <a:p>
            <a:pPr marL="730885" lvl="1" indent="-304165"/>
            <a:r>
              <a:rPr lang="en-US" dirty="0" err="1">
                <a:solidFill>
                  <a:srgbClr val="0D0D0D"/>
                </a:solidFill>
                <a:latin typeface="Söhne"/>
              </a:rPr>
              <a:t>Vụ</a:t>
            </a:r>
            <a:r>
              <a:rPr lang="en-US" dirty="0">
                <a:solidFill>
                  <a:srgbClr val="0D0D0D"/>
                </a:solidFill>
                <a:latin typeface="Söhne"/>
              </a:rPr>
              <a:t> </a:t>
            </a:r>
            <a:r>
              <a:rPr lang="en-US" dirty="0" err="1">
                <a:solidFill>
                  <a:srgbClr val="0D0D0D"/>
                </a:solidFill>
                <a:latin typeface="Söhne"/>
              </a:rPr>
              <a:t>Cháy</a:t>
            </a:r>
            <a:r>
              <a:rPr lang="en-US" dirty="0">
                <a:solidFill>
                  <a:srgbClr val="0D0D0D"/>
                </a:solidFill>
                <a:latin typeface="Söhne"/>
              </a:rPr>
              <a:t> </a:t>
            </a:r>
            <a:r>
              <a:rPr lang="en-US" dirty="0" err="1">
                <a:solidFill>
                  <a:srgbClr val="0D0D0D"/>
                </a:solidFill>
                <a:latin typeface="Söhne"/>
              </a:rPr>
              <a:t>trong</a:t>
            </a:r>
            <a:r>
              <a:rPr lang="en-US" dirty="0">
                <a:solidFill>
                  <a:srgbClr val="0D0D0D"/>
                </a:solidFill>
                <a:latin typeface="Söhne"/>
              </a:rPr>
              <a:t> Kho </a:t>
            </a:r>
            <a:r>
              <a:rPr lang="en-US" dirty="0" err="1">
                <a:solidFill>
                  <a:srgbClr val="0D0D0D"/>
                </a:solidFill>
                <a:latin typeface="Söhne"/>
              </a:rPr>
              <a:t>Lạnh</a:t>
            </a:r>
            <a:endParaRPr lang="en-US" dirty="0">
              <a:solidFill>
                <a:srgbClr val="0D0D0D"/>
              </a:solidFill>
              <a:latin typeface="Söhne"/>
            </a:endParaRPr>
          </a:p>
          <a:p>
            <a:pPr marL="730885" lvl="1" indent="-304165"/>
            <a:r>
              <a:rPr lang="en-US" dirty="0">
                <a:solidFill>
                  <a:srgbClr val="0D0D0D"/>
                </a:solidFill>
                <a:latin typeface="Söhne"/>
              </a:rPr>
              <a:t>Tai </a:t>
            </a:r>
            <a:r>
              <a:rPr lang="en-US" dirty="0" err="1">
                <a:solidFill>
                  <a:srgbClr val="0D0D0D"/>
                </a:solidFill>
                <a:latin typeface="Söhne"/>
              </a:rPr>
              <a:t>Nạn</a:t>
            </a:r>
            <a:r>
              <a:rPr lang="en-US" dirty="0">
                <a:solidFill>
                  <a:srgbClr val="0D0D0D"/>
                </a:solidFill>
                <a:latin typeface="Söhne"/>
              </a:rPr>
              <a:t> </a:t>
            </a:r>
            <a:r>
              <a:rPr lang="en-US" dirty="0" err="1">
                <a:solidFill>
                  <a:srgbClr val="0D0D0D"/>
                </a:solidFill>
                <a:latin typeface="Söhne"/>
              </a:rPr>
              <a:t>Nâng</a:t>
            </a:r>
            <a:r>
              <a:rPr lang="en-US" dirty="0">
                <a:solidFill>
                  <a:srgbClr val="0D0D0D"/>
                </a:solidFill>
                <a:latin typeface="Söhne"/>
              </a:rPr>
              <a:t> </a:t>
            </a:r>
            <a:r>
              <a:rPr lang="en-US" dirty="0" err="1">
                <a:solidFill>
                  <a:srgbClr val="0D0D0D"/>
                </a:solidFill>
                <a:latin typeface="Söhne"/>
              </a:rPr>
              <a:t>Hàng</a:t>
            </a:r>
            <a:r>
              <a:rPr lang="en-US" dirty="0">
                <a:solidFill>
                  <a:srgbClr val="0D0D0D"/>
                </a:solidFill>
                <a:latin typeface="Söhne"/>
              </a:rPr>
              <a:t> </a:t>
            </a:r>
            <a:r>
              <a:rPr lang="en-US" dirty="0" err="1">
                <a:solidFill>
                  <a:srgbClr val="0D0D0D"/>
                </a:solidFill>
                <a:latin typeface="Söhne"/>
              </a:rPr>
              <a:t>Hóa</a:t>
            </a:r>
            <a:endParaRPr lang="en-US" dirty="0">
              <a:solidFill>
                <a:srgbClr val="0D0D0D"/>
              </a:solidFill>
              <a:latin typeface="Söhne"/>
            </a:endParaRPr>
          </a:p>
        </p:txBody>
      </p:sp>
      <p:pic>
        <p:nvPicPr>
          <p:cNvPr id="5" name="Picture 4">
            <a:extLst>
              <a:ext uri="{FF2B5EF4-FFF2-40B4-BE49-F238E27FC236}">
                <a16:creationId xmlns:a16="http://schemas.microsoft.com/office/drawing/2014/main" id="{D7BA3589-C045-1720-CFC0-AACCE69A2D7C}"/>
              </a:ext>
            </a:extLst>
          </p:cNvPr>
          <p:cNvPicPr>
            <a:picLocks noChangeAspect="1"/>
          </p:cNvPicPr>
          <p:nvPr/>
        </p:nvPicPr>
        <p:blipFill>
          <a:blip r:embed="rId3"/>
          <a:stretch>
            <a:fillRect/>
          </a:stretch>
        </p:blipFill>
        <p:spPr>
          <a:xfrm>
            <a:off x="9838828" y="6093296"/>
            <a:ext cx="2160240" cy="668924"/>
          </a:xfrm>
          <a:prstGeom prst="rect">
            <a:avLst/>
          </a:prstGeom>
        </p:spPr>
      </p:pic>
    </p:spTree>
    <p:extLst>
      <p:ext uri="{BB962C8B-B14F-4D97-AF65-F5344CB8AC3E}">
        <p14:creationId xmlns:p14="http://schemas.microsoft.com/office/powerpoint/2010/main" val="34228923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2495AC-828B-BF48-8A81-64460C8344D0}"/>
              </a:ext>
            </a:extLst>
          </p:cNvPr>
          <p:cNvSpPr>
            <a:spLocks noGrp="1"/>
          </p:cNvSpPr>
          <p:nvPr>
            <p:ph type="title"/>
          </p:nvPr>
        </p:nvSpPr>
        <p:spPr/>
        <p:txBody>
          <a:bodyPr/>
          <a:lstStyle/>
          <a:p>
            <a:r>
              <a:rPr lang="en-US" dirty="0" err="1">
                <a:latin typeface="UTM Aptima" panose="02040603050506020204" pitchFamily="18" charset="0"/>
              </a:rPr>
              <a:t>Tóm</a:t>
            </a:r>
            <a:r>
              <a:rPr lang="en-US" dirty="0">
                <a:latin typeface="UTM Aptima" panose="02040603050506020204" pitchFamily="18" charset="0"/>
              </a:rPr>
              <a:t> </a:t>
            </a:r>
            <a:r>
              <a:rPr lang="en-US" dirty="0" err="1">
                <a:latin typeface="UTM Aptima" panose="02040603050506020204" pitchFamily="18" charset="0"/>
              </a:rPr>
              <a:t>tắt</a:t>
            </a:r>
            <a:r>
              <a:rPr lang="en-US" dirty="0">
                <a:latin typeface="UTM Aptima" panose="02040603050506020204" pitchFamily="18" charset="0"/>
              </a:rPr>
              <a:t> </a:t>
            </a:r>
            <a:r>
              <a:rPr lang="en-US" dirty="0" err="1">
                <a:latin typeface="UTM Aptima" panose="02040603050506020204" pitchFamily="18" charset="0"/>
              </a:rPr>
              <a:t>bài</a:t>
            </a:r>
            <a:r>
              <a:rPr lang="en-US" dirty="0">
                <a:latin typeface="UTM Aptima" panose="02040603050506020204" pitchFamily="18" charset="0"/>
              </a:rPr>
              <a:t> </a:t>
            </a:r>
            <a:r>
              <a:rPr lang="en-US" dirty="0" err="1">
                <a:latin typeface="UTM Aptima" panose="02040603050506020204" pitchFamily="18" charset="0"/>
              </a:rPr>
              <a:t>học</a:t>
            </a:r>
            <a:endParaRPr lang="en-US" dirty="0">
              <a:latin typeface="UTM Aptima" panose="02040603050506020204" pitchFamily="18" charset="0"/>
            </a:endParaRPr>
          </a:p>
        </p:txBody>
      </p:sp>
      <p:sp>
        <p:nvSpPr>
          <p:cNvPr id="3" name="Content Placeholder 2">
            <a:extLst>
              <a:ext uri="{FF2B5EF4-FFF2-40B4-BE49-F238E27FC236}">
                <a16:creationId xmlns:a16="http://schemas.microsoft.com/office/drawing/2014/main" id="{11501951-E820-9A40-A58A-02C9B6F6CE8C}"/>
              </a:ext>
            </a:extLst>
          </p:cNvPr>
          <p:cNvSpPr>
            <a:spLocks noGrp="1"/>
          </p:cNvSpPr>
          <p:nvPr>
            <p:ph idx="1"/>
          </p:nvPr>
        </p:nvSpPr>
        <p:spPr/>
        <p:txBody>
          <a:bodyPr vert="horz" lIns="121899" tIns="60949" rIns="121899" bIns="60949" rtlCol="0" anchor="t">
            <a:normAutofit/>
          </a:bodyPr>
          <a:lstStyle/>
          <a:p>
            <a:pPr marL="304165" indent="-304165">
              <a:buClr>
                <a:schemeClr val="tx1"/>
              </a:buClr>
            </a:pPr>
            <a:r>
              <a:rPr lang="en-US" dirty="0">
                <a:latin typeface="UTM Avo" panose="02040603050506020204" pitchFamily="18" charset="0"/>
              </a:rPr>
              <a:t>1</a:t>
            </a:r>
            <a:r>
              <a:rPr lang="vi-VN" dirty="0"/>
              <a:t>. </a:t>
            </a:r>
            <a:r>
              <a:rPr lang="en-US" dirty="0"/>
              <a:t>An </a:t>
            </a:r>
            <a:r>
              <a:rPr lang="en-US" dirty="0" err="1"/>
              <a:t>toàn</a:t>
            </a:r>
            <a:r>
              <a:rPr lang="en-US" dirty="0"/>
              <a:t> </a:t>
            </a:r>
            <a:r>
              <a:rPr lang="en-US" dirty="0" err="1"/>
              <a:t>vệ</a:t>
            </a:r>
            <a:r>
              <a:rPr lang="en-US" dirty="0"/>
              <a:t> </a:t>
            </a:r>
            <a:r>
              <a:rPr lang="en-US" dirty="0" err="1"/>
              <a:t>sinh</a:t>
            </a:r>
            <a:r>
              <a:rPr lang="en-US" dirty="0"/>
              <a:t> </a:t>
            </a:r>
            <a:r>
              <a:rPr lang="en-US" dirty="0" err="1"/>
              <a:t>lao</a:t>
            </a:r>
            <a:r>
              <a:rPr lang="en-US" dirty="0"/>
              <a:t> </a:t>
            </a:r>
            <a:r>
              <a:rPr lang="en-US" dirty="0" err="1"/>
              <a:t>động</a:t>
            </a:r>
            <a:r>
              <a:rPr lang="en-US" dirty="0"/>
              <a:t> </a:t>
            </a:r>
            <a:r>
              <a:rPr lang="en-US" dirty="0" err="1"/>
              <a:t>đối</a:t>
            </a:r>
            <a:r>
              <a:rPr lang="en-US" dirty="0"/>
              <a:t> </a:t>
            </a:r>
            <a:r>
              <a:rPr lang="en-US" dirty="0" err="1"/>
              <a:t>với</a:t>
            </a:r>
            <a:r>
              <a:rPr lang="en-US" dirty="0"/>
              <a:t> </a:t>
            </a:r>
            <a:r>
              <a:rPr lang="en-US" dirty="0" err="1"/>
              <a:t>nhân</a:t>
            </a:r>
            <a:r>
              <a:rPr lang="en-US" dirty="0"/>
              <a:t> </a:t>
            </a:r>
            <a:r>
              <a:rPr lang="en-US" dirty="0" err="1"/>
              <a:t>viên</a:t>
            </a:r>
            <a:r>
              <a:rPr lang="en-US" dirty="0"/>
              <a:t> </a:t>
            </a:r>
            <a:r>
              <a:rPr lang="en-US" dirty="0" err="1"/>
              <a:t>vận</a:t>
            </a:r>
            <a:r>
              <a:rPr lang="en-US" dirty="0"/>
              <a:t> </a:t>
            </a:r>
            <a:r>
              <a:rPr lang="en-US" dirty="0" err="1"/>
              <a:t>hành</a:t>
            </a:r>
            <a:r>
              <a:rPr lang="en-US" dirty="0"/>
              <a:t> </a:t>
            </a:r>
            <a:r>
              <a:rPr lang="en-US" dirty="0" err="1"/>
              <a:t>máy</a:t>
            </a:r>
            <a:r>
              <a:rPr lang="en-US" dirty="0"/>
              <a:t> </a:t>
            </a:r>
            <a:r>
              <a:rPr lang="en-US" dirty="0" err="1"/>
              <a:t>làm</a:t>
            </a:r>
            <a:r>
              <a:rPr lang="en-US" dirty="0"/>
              <a:t> </a:t>
            </a:r>
            <a:r>
              <a:rPr lang="en-US" dirty="0" err="1"/>
              <a:t>sạch</a:t>
            </a:r>
            <a:r>
              <a:rPr lang="en-US" dirty="0"/>
              <a:t> </a:t>
            </a:r>
            <a:r>
              <a:rPr lang="en-US" dirty="0" err="1"/>
              <a:t>thịt</a:t>
            </a:r>
            <a:r>
              <a:rPr lang="en-US" dirty="0"/>
              <a:t> </a:t>
            </a:r>
            <a:r>
              <a:rPr lang="en-US" dirty="0" err="1"/>
              <a:t>để</a:t>
            </a:r>
            <a:r>
              <a:rPr lang="en-US" dirty="0"/>
              <a:t> </a:t>
            </a:r>
            <a:r>
              <a:rPr lang="en-US" dirty="0" err="1"/>
              <a:t>chuẩn</a:t>
            </a:r>
            <a:r>
              <a:rPr lang="en-US" dirty="0"/>
              <a:t> </a:t>
            </a:r>
            <a:r>
              <a:rPr lang="en-US" dirty="0" err="1"/>
              <a:t>bị</a:t>
            </a:r>
            <a:r>
              <a:rPr lang="en-US" dirty="0"/>
              <a:t> </a:t>
            </a:r>
            <a:r>
              <a:rPr lang="en-US" dirty="0" err="1"/>
              <a:t>sản</a:t>
            </a:r>
            <a:r>
              <a:rPr lang="en-US" dirty="0"/>
              <a:t> </a:t>
            </a:r>
            <a:r>
              <a:rPr lang="en-US" dirty="0" err="1"/>
              <a:t>xuất</a:t>
            </a:r>
            <a:r>
              <a:rPr lang="en-US" dirty="0"/>
              <a:t> </a:t>
            </a:r>
            <a:r>
              <a:rPr lang="en-US" dirty="0" err="1"/>
              <a:t>thịt</a:t>
            </a:r>
            <a:r>
              <a:rPr lang="en-US" dirty="0"/>
              <a:t> </a:t>
            </a:r>
            <a:r>
              <a:rPr lang="en-US" dirty="0" err="1"/>
              <a:t>đông</a:t>
            </a:r>
            <a:r>
              <a:rPr lang="en-US" dirty="0"/>
              <a:t> </a:t>
            </a:r>
            <a:r>
              <a:rPr lang="en-US" dirty="0" err="1"/>
              <a:t>lạnh</a:t>
            </a:r>
            <a:endParaRPr lang="en-US" dirty="0"/>
          </a:p>
          <a:p>
            <a:pPr marL="304165" indent="-304165">
              <a:buClr>
                <a:schemeClr val="tx1"/>
              </a:buClr>
            </a:pPr>
            <a:r>
              <a:rPr lang="en-US" dirty="0"/>
              <a:t>2. An </a:t>
            </a:r>
            <a:r>
              <a:rPr lang="en-US" dirty="0" err="1"/>
              <a:t>toàn</a:t>
            </a:r>
            <a:r>
              <a:rPr lang="en-US" dirty="0"/>
              <a:t> </a:t>
            </a:r>
            <a:r>
              <a:rPr lang="en-US" dirty="0" err="1"/>
              <a:t>vệ</a:t>
            </a:r>
            <a:r>
              <a:rPr lang="en-US" dirty="0"/>
              <a:t> </a:t>
            </a:r>
            <a:r>
              <a:rPr lang="en-US" dirty="0" err="1"/>
              <a:t>sinh</a:t>
            </a:r>
            <a:r>
              <a:rPr lang="en-US" dirty="0"/>
              <a:t> </a:t>
            </a:r>
            <a:r>
              <a:rPr lang="en-US" dirty="0" err="1"/>
              <a:t>lao</a:t>
            </a:r>
            <a:r>
              <a:rPr lang="en-US" dirty="0"/>
              <a:t> </a:t>
            </a:r>
            <a:r>
              <a:rPr lang="en-US" dirty="0" err="1"/>
              <a:t>động</a:t>
            </a:r>
            <a:r>
              <a:rPr lang="en-US" dirty="0"/>
              <a:t> </a:t>
            </a:r>
            <a:r>
              <a:rPr lang="en-US" dirty="0" err="1"/>
              <a:t>đối</a:t>
            </a:r>
            <a:r>
              <a:rPr lang="en-US" dirty="0"/>
              <a:t> </a:t>
            </a:r>
            <a:r>
              <a:rPr lang="en-US" dirty="0" err="1"/>
              <a:t>với</a:t>
            </a:r>
            <a:r>
              <a:rPr lang="en-US" dirty="0"/>
              <a:t> </a:t>
            </a:r>
            <a:r>
              <a:rPr lang="en-US" dirty="0" err="1"/>
              <a:t>nhân</a:t>
            </a:r>
            <a:r>
              <a:rPr lang="en-US" dirty="0"/>
              <a:t> </a:t>
            </a:r>
            <a:r>
              <a:rPr lang="en-US" dirty="0" err="1"/>
              <a:t>viên</a:t>
            </a:r>
            <a:r>
              <a:rPr lang="en-US" dirty="0"/>
              <a:t> </a:t>
            </a:r>
            <a:r>
              <a:rPr lang="en-US" dirty="0" err="1"/>
              <a:t>vận</a:t>
            </a:r>
            <a:r>
              <a:rPr lang="en-US" dirty="0"/>
              <a:t> </a:t>
            </a:r>
            <a:r>
              <a:rPr lang="en-US" dirty="0" err="1"/>
              <a:t>hành</a:t>
            </a:r>
            <a:r>
              <a:rPr lang="en-US" dirty="0"/>
              <a:t> </a:t>
            </a:r>
            <a:r>
              <a:rPr lang="en-US" dirty="0" err="1"/>
              <a:t>máy</a:t>
            </a:r>
            <a:r>
              <a:rPr lang="en-US" dirty="0"/>
              <a:t> </a:t>
            </a:r>
            <a:r>
              <a:rPr lang="en-US" dirty="0" err="1"/>
              <a:t>cắt</a:t>
            </a:r>
            <a:r>
              <a:rPr lang="en-US" dirty="0"/>
              <a:t> </a:t>
            </a:r>
            <a:r>
              <a:rPr lang="en-US" dirty="0" err="1"/>
              <a:t>thịt</a:t>
            </a:r>
            <a:r>
              <a:rPr lang="en-US" dirty="0"/>
              <a:t> </a:t>
            </a:r>
            <a:r>
              <a:rPr lang="en-US" dirty="0" err="1"/>
              <a:t>thành</a:t>
            </a:r>
            <a:r>
              <a:rPr lang="en-US" dirty="0"/>
              <a:t> </a:t>
            </a:r>
            <a:r>
              <a:rPr lang="en-US" dirty="0" err="1"/>
              <a:t>các</a:t>
            </a:r>
            <a:r>
              <a:rPr lang="en-US" dirty="0"/>
              <a:t> </a:t>
            </a:r>
            <a:r>
              <a:rPr lang="en-US" dirty="0" err="1"/>
              <a:t>miếng</a:t>
            </a:r>
            <a:r>
              <a:rPr lang="en-US" dirty="0"/>
              <a:t> </a:t>
            </a:r>
            <a:r>
              <a:rPr lang="en-US" dirty="0" err="1"/>
              <a:t>nhỏ</a:t>
            </a:r>
            <a:r>
              <a:rPr lang="en-US" dirty="0"/>
              <a:t> </a:t>
            </a:r>
            <a:r>
              <a:rPr lang="en-US" dirty="0" err="1"/>
              <a:t>hoặc</a:t>
            </a:r>
            <a:r>
              <a:rPr lang="en-US" dirty="0"/>
              <a:t> </a:t>
            </a:r>
            <a:r>
              <a:rPr lang="en-US" dirty="0" err="1"/>
              <a:t>hình</a:t>
            </a:r>
            <a:r>
              <a:rPr lang="en-US" dirty="0"/>
              <a:t> </a:t>
            </a:r>
            <a:r>
              <a:rPr lang="en-US" dirty="0" err="1"/>
              <a:t>dạng</a:t>
            </a:r>
            <a:r>
              <a:rPr lang="en-US" dirty="0"/>
              <a:t> </a:t>
            </a:r>
            <a:r>
              <a:rPr lang="en-US" dirty="0" err="1"/>
              <a:t>cụ</a:t>
            </a:r>
            <a:r>
              <a:rPr lang="en-US" dirty="0"/>
              <a:t> </a:t>
            </a:r>
            <a:r>
              <a:rPr lang="en-US" dirty="0" err="1"/>
              <a:t>thể</a:t>
            </a:r>
            <a:r>
              <a:rPr lang="en-US" dirty="0"/>
              <a:t> </a:t>
            </a:r>
            <a:r>
              <a:rPr lang="en-US" dirty="0" err="1"/>
              <a:t>tùy</a:t>
            </a:r>
            <a:r>
              <a:rPr lang="en-US" dirty="0"/>
              <a:t> </a:t>
            </a:r>
            <a:r>
              <a:rPr lang="en-US" dirty="0" err="1"/>
              <a:t>thuộc</a:t>
            </a:r>
            <a:r>
              <a:rPr lang="en-US" dirty="0"/>
              <a:t> </a:t>
            </a:r>
            <a:r>
              <a:rPr lang="en-US" dirty="0" err="1"/>
              <a:t>vào</a:t>
            </a:r>
            <a:r>
              <a:rPr lang="en-US" dirty="0"/>
              <a:t> </a:t>
            </a:r>
            <a:r>
              <a:rPr lang="en-US" dirty="0" err="1"/>
              <a:t>yêu</a:t>
            </a:r>
            <a:r>
              <a:rPr lang="en-US" dirty="0"/>
              <a:t> </a:t>
            </a:r>
            <a:r>
              <a:rPr lang="en-US" dirty="0" err="1"/>
              <a:t>cầu</a:t>
            </a:r>
            <a:r>
              <a:rPr lang="en-US" dirty="0"/>
              <a:t> </a:t>
            </a:r>
            <a:r>
              <a:rPr lang="en-US" dirty="0" err="1"/>
              <a:t>của</a:t>
            </a:r>
            <a:r>
              <a:rPr lang="en-US" dirty="0"/>
              <a:t> </a:t>
            </a:r>
            <a:r>
              <a:rPr lang="en-US" dirty="0" err="1"/>
              <a:t>sản</a:t>
            </a:r>
            <a:r>
              <a:rPr lang="en-US" dirty="0"/>
              <a:t> </a:t>
            </a:r>
            <a:r>
              <a:rPr lang="en-US" dirty="0" err="1"/>
              <a:t>phẩm</a:t>
            </a:r>
            <a:r>
              <a:rPr lang="en-US" dirty="0"/>
              <a:t> </a:t>
            </a:r>
            <a:r>
              <a:rPr lang="en-US" dirty="0" err="1"/>
              <a:t>cuối</a:t>
            </a:r>
            <a:r>
              <a:rPr lang="en-US" dirty="0"/>
              <a:t> </a:t>
            </a:r>
            <a:r>
              <a:rPr lang="en-US" dirty="0" err="1"/>
              <a:t>cùng</a:t>
            </a:r>
            <a:endParaRPr lang="en-US" dirty="0"/>
          </a:p>
        </p:txBody>
      </p:sp>
      <p:pic>
        <p:nvPicPr>
          <p:cNvPr id="5" name="Picture 4">
            <a:extLst>
              <a:ext uri="{FF2B5EF4-FFF2-40B4-BE49-F238E27FC236}">
                <a16:creationId xmlns:a16="http://schemas.microsoft.com/office/drawing/2014/main" id="{D39EE1F3-13EB-C7CA-933E-59DA83F7F16B}"/>
              </a:ext>
            </a:extLst>
          </p:cNvPr>
          <p:cNvPicPr>
            <a:picLocks noChangeAspect="1"/>
          </p:cNvPicPr>
          <p:nvPr/>
        </p:nvPicPr>
        <p:blipFill>
          <a:blip r:embed="rId2"/>
          <a:stretch>
            <a:fillRect/>
          </a:stretch>
        </p:blipFill>
        <p:spPr>
          <a:xfrm>
            <a:off x="9838828" y="6021288"/>
            <a:ext cx="2160240" cy="668924"/>
          </a:xfrm>
          <a:prstGeom prst="rect">
            <a:avLst/>
          </a:prstGeom>
        </p:spPr>
      </p:pic>
    </p:spTree>
    <p:extLst>
      <p:ext uri="{BB962C8B-B14F-4D97-AF65-F5344CB8AC3E}">
        <p14:creationId xmlns:p14="http://schemas.microsoft.com/office/powerpoint/2010/main" val="17156949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a:bodyPr>
          <a:lstStyle/>
          <a:p>
            <a:r>
              <a:rPr lang="en-US" dirty="0" err="1">
                <a:solidFill>
                  <a:schemeClr val="accent4"/>
                </a:solidFill>
                <a:latin typeface="UTM Aptima" panose="02040603050506020204" pitchFamily="18" charset="0"/>
              </a:rPr>
              <a:t>Vận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hành</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máy</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làm</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sạch</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thịt</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a:bodyPr>
          <a:lstStyle/>
          <a:p>
            <a:pPr marL="0" indent="0">
              <a:buNone/>
            </a:pPr>
            <a:r>
              <a:rPr lang="en-US" sz="2400" b="1" i="0" dirty="0">
                <a:effectLst/>
                <a:latin typeface="Söhne"/>
              </a:rPr>
              <a:t>1. </a:t>
            </a:r>
            <a:r>
              <a:rPr lang="en-US" b="1" i="0" dirty="0" err="1">
                <a:effectLst/>
                <a:latin typeface="Open Sans" panose="020B0606030504020204" pitchFamily="34" charset="0"/>
              </a:rPr>
              <a:t>Đặc</a:t>
            </a:r>
            <a:r>
              <a:rPr lang="en-US" b="1" i="0" dirty="0">
                <a:effectLst/>
                <a:latin typeface="Open Sans" panose="020B0606030504020204" pitchFamily="34" charset="0"/>
              </a:rPr>
              <a:t> </a:t>
            </a:r>
            <a:r>
              <a:rPr lang="en-US" b="1" i="0" dirty="0" err="1">
                <a:effectLst/>
                <a:latin typeface="Open Sans" panose="020B0606030504020204" pitchFamily="34" charset="0"/>
              </a:rPr>
              <a:t>điểm</a:t>
            </a:r>
            <a:r>
              <a:rPr lang="en-US" b="1" i="0" dirty="0">
                <a:effectLst/>
                <a:latin typeface="Open Sans" panose="020B0606030504020204" pitchFamily="34" charset="0"/>
              </a:rPr>
              <a:t> </a:t>
            </a:r>
            <a:r>
              <a:rPr lang="en-US" b="1" i="0" dirty="0" err="1">
                <a:effectLst/>
                <a:latin typeface="Open Sans" panose="020B0606030504020204" pitchFamily="34" charset="0"/>
              </a:rPr>
              <a:t>công</a:t>
            </a:r>
            <a:r>
              <a:rPr lang="en-US" b="1" i="0" dirty="0">
                <a:effectLst/>
                <a:latin typeface="Open Sans" panose="020B0606030504020204" pitchFamily="34" charset="0"/>
              </a:rPr>
              <a:t> </a:t>
            </a:r>
            <a:r>
              <a:rPr lang="en-US" b="1" i="0" dirty="0" err="1">
                <a:effectLst/>
                <a:latin typeface="Open Sans" panose="020B0606030504020204" pitchFamily="34" charset="0"/>
              </a:rPr>
              <a:t>việc</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làm</a:t>
            </a:r>
            <a:r>
              <a:rPr lang="en-US" b="1" i="0" dirty="0">
                <a:effectLst/>
                <a:latin typeface="Open Sans" panose="020B0606030504020204" pitchFamily="34" charset="0"/>
              </a:rPr>
              <a:t> </a:t>
            </a:r>
            <a:r>
              <a:rPr lang="en-US" b="1" i="0" dirty="0" err="1">
                <a:effectLst/>
                <a:latin typeface="Open Sans" panose="020B0606030504020204" pitchFamily="34" charset="0"/>
              </a:rPr>
              <a:t>sạch</a:t>
            </a:r>
            <a:r>
              <a:rPr lang="en-US" b="1" i="0" dirty="0">
                <a:effectLst/>
                <a:latin typeface="Open Sans" panose="020B0606030504020204" pitchFamily="34" charset="0"/>
              </a:rPr>
              <a:t> </a:t>
            </a:r>
            <a:r>
              <a:rPr lang="en-US" b="1" i="0" dirty="0" err="1">
                <a:effectLst/>
                <a:latin typeface="Open Sans" panose="020B0606030504020204" pitchFamily="34" charset="0"/>
              </a:rPr>
              <a:t>thịt</a:t>
            </a:r>
            <a:r>
              <a:rPr lang="en-US" b="1" i="0" dirty="0">
                <a:effectLst/>
                <a:latin typeface="Open Sans" panose="020B0606030504020204" pitchFamily="34" charset="0"/>
              </a:rPr>
              <a:t> </a:t>
            </a:r>
            <a:r>
              <a:rPr lang="en-US" b="1" i="0" dirty="0" err="1">
                <a:effectLst/>
                <a:latin typeface="Open Sans" panose="020B0606030504020204" pitchFamily="34" charset="0"/>
              </a:rPr>
              <a:t>để</a:t>
            </a:r>
            <a:r>
              <a:rPr lang="en-US" b="1" i="0" dirty="0">
                <a:effectLst/>
                <a:latin typeface="Open Sans" panose="020B0606030504020204" pitchFamily="34" charset="0"/>
              </a:rPr>
              <a:t> </a:t>
            </a:r>
            <a:r>
              <a:rPr lang="en-US" b="1" i="0" dirty="0" err="1">
                <a:effectLst/>
                <a:latin typeface="Open Sans" panose="020B0606030504020204" pitchFamily="34" charset="0"/>
              </a:rPr>
              <a:t>chuẩn</a:t>
            </a:r>
            <a:r>
              <a:rPr lang="en-US" b="1" i="0" dirty="0">
                <a:effectLst/>
                <a:latin typeface="Open Sans" panose="020B0606030504020204" pitchFamily="34" charset="0"/>
              </a:rPr>
              <a:t> </a:t>
            </a:r>
            <a:r>
              <a:rPr lang="en-US" b="1" i="0" dirty="0" err="1">
                <a:effectLst/>
                <a:latin typeface="Open Sans" panose="020B0606030504020204" pitchFamily="34" charset="0"/>
              </a:rPr>
              <a:t>bị</a:t>
            </a:r>
            <a:r>
              <a:rPr lang="en-US" b="1" i="0" dirty="0">
                <a:effectLst/>
                <a:latin typeface="Open Sans" panose="020B0606030504020204" pitchFamily="34" charset="0"/>
              </a:rPr>
              <a:t> </a:t>
            </a:r>
            <a:r>
              <a:rPr lang="en-US" b="1" i="0" dirty="0" err="1">
                <a:effectLst/>
                <a:latin typeface="Open Sans" panose="020B0606030504020204" pitchFamily="34" charset="0"/>
              </a:rPr>
              <a:t>sản</a:t>
            </a:r>
            <a:r>
              <a:rPr lang="en-US" b="1" i="0" dirty="0">
                <a:effectLst/>
                <a:latin typeface="Open Sans" panose="020B0606030504020204" pitchFamily="34" charset="0"/>
              </a:rPr>
              <a:t> </a:t>
            </a:r>
            <a:r>
              <a:rPr lang="en-US" b="1" i="0" dirty="0" err="1">
                <a:effectLst/>
                <a:latin typeface="Open Sans" panose="020B0606030504020204" pitchFamily="34" charset="0"/>
              </a:rPr>
              <a:t>xuất</a:t>
            </a:r>
            <a:r>
              <a:rPr lang="en-US" b="1" i="0" dirty="0">
                <a:effectLst/>
                <a:latin typeface="Open Sans" panose="020B0606030504020204" pitchFamily="34" charset="0"/>
              </a:rPr>
              <a:t> </a:t>
            </a:r>
            <a:r>
              <a:rPr lang="en-US" b="1" i="0" dirty="0" err="1">
                <a:effectLst/>
                <a:latin typeface="Open Sans" panose="020B0606030504020204" pitchFamily="34" charset="0"/>
              </a:rPr>
              <a:t>thịt</a:t>
            </a:r>
            <a:r>
              <a:rPr lang="en-US" b="1" i="0" dirty="0">
                <a:effectLst/>
                <a:latin typeface="Open Sans" panose="020B0606030504020204" pitchFamily="34" charset="0"/>
              </a:rPr>
              <a:t> </a:t>
            </a:r>
            <a:r>
              <a:rPr lang="en-US" b="1" i="0" dirty="0" err="1">
                <a:effectLst/>
                <a:latin typeface="Open Sans" panose="020B0606030504020204" pitchFamily="34" charset="0"/>
              </a:rPr>
              <a:t>đông</a:t>
            </a:r>
            <a:r>
              <a:rPr lang="en-US" b="1" i="0" dirty="0">
                <a:effectLst/>
                <a:latin typeface="Open Sans" panose="020B0606030504020204" pitchFamily="34" charset="0"/>
              </a:rPr>
              <a:t> </a:t>
            </a:r>
            <a:r>
              <a:rPr lang="en-US" b="1" i="0" dirty="0" err="1">
                <a:effectLst/>
                <a:latin typeface="Open Sans" panose="020B0606030504020204" pitchFamily="34" charset="0"/>
              </a:rPr>
              <a:t>lạnh</a:t>
            </a:r>
            <a:endParaRPr lang="en-US" sz="2400" b="1" i="0" dirty="0">
              <a:effectLst/>
              <a:latin typeface="Söhne"/>
            </a:endParaRPr>
          </a:p>
          <a:p>
            <a:r>
              <a:rPr lang="vi-VN" b="0" i="0" dirty="0">
                <a:effectLst/>
                <a:latin typeface="Open Sans" panose="020B0606030504020204" pitchFamily="34" charset="0"/>
              </a:rPr>
              <a:t>Việc vận hành máy làm sạch thịt để chuẩn bị sản xuất thịt đông lạnh đòi hỏi kiến thức kỹ thuật và kỹ năng chuyên môn cụ thể. </a:t>
            </a:r>
            <a:endParaRPr lang="en-US" b="0" i="0" dirty="0">
              <a:effectLst/>
              <a:latin typeface="Open Sans" panose="020B0606030504020204" pitchFamily="34" charset="0"/>
            </a:endParaRPr>
          </a:p>
          <a:p>
            <a:r>
              <a:rPr lang="vi-VN" b="0" i="0" dirty="0">
                <a:effectLst/>
                <a:latin typeface="Open Sans" panose="020B0606030504020204" pitchFamily="34" charset="0"/>
              </a:rPr>
              <a:t>Quy trình này bao gồm việc kiểm tra và bảo dưỡng máy, cài đặt thích hợp các thông số vận hành như áp suất, nhiệt độ và tốc độ.</a:t>
            </a:r>
            <a:endParaRPr lang="vi-VN" b="0" i="0" dirty="0">
              <a:effectLst/>
              <a:latin typeface="Söhne"/>
            </a:endParaRP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5" name="Picture 4">
            <a:extLst>
              <a:ext uri="{FF2B5EF4-FFF2-40B4-BE49-F238E27FC236}">
                <a16:creationId xmlns:a16="http://schemas.microsoft.com/office/drawing/2014/main" id="{3F46CC8D-B062-F106-C0C8-0F8BF862297F}"/>
              </a:ext>
            </a:extLst>
          </p:cNvPr>
          <p:cNvPicPr>
            <a:picLocks noChangeAspect="1"/>
          </p:cNvPicPr>
          <p:nvPr/>
        </p:nvPicPr>
        <p:blipFill>
          <a:blip r:embed="rId3"/>
          <a:stretch>
            <a:fillRect/>
          </a:stretch>
        </p:blipFill>
        <p:spPr>
          <a:xfrm>
            <a:off x="-1538436" y="3573016"/>
            <a:ext cx="4761905" cy="4761905"/>
          </a:xfrm>
          <a:prstGeom prst="rect">
            <a:avLst/>
          </a:prstGeom>
        </p:spPr>
      </p:pic>
    </p:spTree>
    <p:extLst>
      <p:ext uri="{BB962C8B-B14F-4D97-AF65-F5344CB8AC3E}">
        <p14:creationId xmlns:p14="http://schemas.microsoft.com/office/powerpoint/2010/main" val="2645539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a:bodyPr>
          <a:lstStyle/>
          <a:p>
            <a:r>
              <a:rPr lang="en-US" dirty="0" err="1">
                <a:solidFill>
                  <a:schemeClr val="accent4"/>
                </a:solidFill>
                <a:latin typeface="UTM Aptima" panose="02040603050506020204" pitchFamily="18" charset="0"/>
              </a:rPr>
              <a:t>Vận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hành</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máy</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làm</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sạch</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thịt</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a:bodyPr>
          <a:lstStyle/>
          <a:p>
            <a:pPr marL="0" indent="0">
              <a:buNone/>
            </a:pPr>
            <a:r>
              <a:rPr lang="en-US" sz="2400" b="1" i="0" dirty="0">
                <a:effectLst/>
                <a:latin typeface="Söhne"/>
              </a:rPr>
              <a:t>2. </a:t>
            </a:r>
            <a:r>
              <a:rPr lang="en-US" b="1" i="0" dirty="0" err="1">
                <a:effectLst/>
                <a:latin typeface="Open Sans" panose="020B0606030504020204" pitchFamily="34" charset="0"/>
              </a:rPr>
              <a:t>Các</a:t>
            </a:r>
            <a:r>
              <a:rPr lang="en-US" b="1" i="0" dirty="0">
                <a:effectLst/>
                <a:latin typeface="Open Sans" panose="020B0606030504020204" pitchFamily="34" charset="0"/>
              </a:rPr>
              <a:t> </a:t>
            </a:r>
            <a:r>
              <a:rPr lang="en-US" b="1" i="0" dirty="0" err="1">
                <a:effectLst/>
                <a:latin typeface="Open Sans" panose="020B0606030504020204" pitchFamily="34" charset="0"/>
              </a:rPr>
              <a:t>dạng</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lao</a:t>
            </a:r>
            <a:r>
              <a:rPr lang="en-US" b="1" i="0" dirty="0">
                <a:effectLst/>
                <a:latin typeface="Open Sans" panose="020B0606030504020204" pitchFamily="34" charset="0"/>
              </a:rPr>
              <a:t> </a:t>
            </a:r>
            <a:r>
              <a:rPr lang="en-US" b="1" i="0" dirty="0" err="1">
                <a:effectLst/>
                <a:latin typeface="Open Sans" panose="020B0606030504020204" pitchFamily="34" charset="0"/>
              </a:rPr>
              <a:t>động</a:t>
            </a:r>
            <a:r>
              <a:rPr lang="en-US" b="1" i="0" dirty="0">
                <a:effectLst/>
                <a:latin typeface="Open Sans" panose="020B0606030504020204" pitchFamily="34" charset="0"/>
              </a:rPr>
              <a:t> </a:t>
            </a:r>
            <a:r>
              <a:rPr lang="en-US" b="1" i="0" dirty="0" err="1">
                <a:effectLst/>
                <a:latin typeface="Open Sans" panose="020B0606030504020204" pitchFamily="34" charset="0"/>
              </a:rPr>
              <a:t>trong</a:t>
            </a:r>
            <a:r>
              <a:rPr lang="en-US" b="1" i="0" dirty="0">
                <a:effectLst/>
                <a:latin typeface="Open Sans" panose="020B0606030504020204" pitchFamily="34" charset="0"/>
              </a:rPr>
              <a:t> </a:t>
            </a:r>
            <a:r>
              <a:rPr lang="en-US" b="1" i="0" dirty="0" err="1">
                <a:effectLst/>
                <a:latin typeface="Open Sans" panose="020B0606030504020204" pitchFamily="34" charset="0"/>
              </a:rPr>
              <a:t>quá</a:t>
            </a:r>
            <a:r>
              <a:rPr lang="en-US" b="1" i="0" dirty="0">
                <a:effectLst/>
                <a:latin typeface="Open Sans" panose="020B0606030504020204" pitchFamily="34" charset="0"/>
              </a:rPr>
              <a:t> </a:t>
            </a:r>
            <a:r>
              <a:rPr lang="en-US" b="1" i="0" dirty="0" err="1">
                <a:effectLst/>
                <a:latin typeface="Open Sans" panose="020B0606030504020204" pitchFamily="34" charset="0"/>
              </a:rPr>
              <a:t>trình</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làm</a:t>
            </a:r>
            <a:r>
              <a:rPr lang="en-US" b="1" i="0" dirty="0">
                <a:effectLst/>
                <a:latin typeface="Open Sans" panose="020B0606030504020204" pitchFamily="34" charset="0"/>
              </a:rPr>
              <a:t> </a:t>
            </a:r>
            <a:r>
              <a:rPr lang="en-US" b="1" i="0" dirty="0" err="1">
                <a:effectLst/>
                <a:latin typeface="Open Sans" panose="020B0606030504020204" pitchFamily="34" charset="0"/>
              </a:rPr>
              <a:t>sạch</a:t>
            </a:r>
            <a:r>
              <a:rPr lang="en-US" b="1" i="0" dirty="0">
                <a:effectLst/>
                <a:latin typeface="Open Sans" panose="020B0606030504020204" pitchFamily="34" charset="0"/>
              </a:rPr>
              <a:t> </a:t>
            </a:r>
            <a:r>
              <a:rPr lang="en-US" b="1" i="0" dirty="0" err="1">
                <a:effectLst/>
                <a:latin typeface="Open Sans" panose="020B0606030504020204" pitchFamily="34" charset="0"/>
              </a:rPr>
              <a:t>thịt</a:t>
            </a:r>
            <a:r>
              <a:rPr lang="en-US" b="1" i="0" dirty="0">
                <a:effectLst/>
                <a:latin typeface="Open Sans" panose="020B0606030504020204" pitchFamily="34" charset="0"/>
              </a:rPr>
              <a:t> </a:t>
            </a:r>
            <a:r>
              <a:rPr lang="en-US" b="1" i="0" dirty="0" err="1">
                <a:effectLst/>
                <a:latin typeface="Open Sans" panose="020B0606030504020204" pitchFamily="34" charset="0"/>
              </a:rPr>
              <a:t>để</a:t>
            </a:r>
            <a:r>
              <a:rPr lang="en-US" b="1" i="0" dirty="0">
                <a:effectLst/>
                <a:latin typeface="Open Sans" panose="020B0606030504020204" pitchFamily="34" charset="0"/>
              </a:rPr>
              <a:t> </a:t>
            </a:r>
            <a:r>
              <a:rPr lang="en-US" b="1" i="0" dirty="0" err="1">
                <a:effectLst/>
                <a:latin typeface="Open Sans" panose="020B0606030504020204" pitchFamily="34" charset="0"/>
              </a:rPr>
              <a:t>chuẩn</a:t>
            </a:r>
            <a:r>
              <a:rPr lang="en-US" b="1" i="0" dirty="0">
                <a:effectLst/>
                <a:latin typeface="Open Sans" panose="020B0606030504020204" pitchFamily="34" charset="0"/>
              </a:rPr>
              <a:t> </a:t>
            </a:r>
            <a:r>
              <a:rPr lang="en-US" b="1" i="0" dirty="0" err="1">
                <a:effectLst/>
                <a:latin typeface="Open Sans" panose="020B0606030504020204" pitchFamily="34" charset="0"/>
              </a:rPr>
              <a:t>bị</a:t>
            </a:r>
            <a:r>
              <a:rPr lang="en-US" b="1" i="0" dirty="0">
                <a:effectLst/>
                <a:latin typeface="Open Sans" panose="020B0606030504020204" pitchFamily="34" charset="0"/>
              </a:rPr>
              <a:t> </a:t>
            </a:r>
            <a:r>
              <a:rPr lang="en-US" b="1" i="0" dirty="0" err="1">
                <a:effectLst/>
                <a:latin typeface="Open Sans" panose="020B0606030504020204" pitchFamily="34" charset="0"/>
              </a:rPr>
              <a:t>sản</a:t>
            </a:r>
            <a:r>
              <a:rPr lang="en-US" b="1" i="0" dirty="0">
                <a:effectLst/>
                <a:latin typeface="Open Sans" panose="020B0606030504020204" pitchFamily="34" charset="0"/>
              </a:rPr>
              <a:t> </a:t>
            </a:r>
            <a:r>
              <a:rPr lang="en-US" b="1" i="0" dirty="0" err="1">
                <a:effectLst/>
                <a:latin typeface="Open Sans" panose="020B0606030504020204" pitchFamily="34" charset="0"/>
              </a:rPr>
              <a:t>xuất</a:t>
            </a:r>
            <a:r>
              <a:rPr lang="en-US" b="1" i="0" dirty="0">
                <a:effectLst/>
                <a:latin typeface="Open Sans" panose="020B0606030504020204" pitchFamily="34" charset="0"/>
              </a:rPr>
              <a:t> </a:t>
            </a:r>
            <a:r>
              <a:rPr lang="en-US" b="1" i="0" dirty="0" err="1">
                <a:effectLst/>
                <a:latin typeface="Open Sans" panose="020B0606030504020204" pitchFamily="34" charset="0"/>
              </a:rPr>
              <a:t>thịt</a:t>
            </a:r>
            <a:r>
              <a:rPr lang="en-US" b="1" i="0" dirty="0">
                <a:effectLst/>
                <a:latin typeface="Open Sans" panose="020B0606030504020204" pitchFamily="34" charset="0"/>
              </a:rPr>
              <a:t> </a:t>
            </a:r>
            <a:r>
              <a:rPr lang="en-US" b="1" i="0" dirty="0" err="1">
                <a:effectLst/>
                <a:latin typeface="Open Sans" panose="020B0606030504020204" pitchFamily="34" charset="0"/>
              </a:rPr>
              <a:t>đông</a:t>
            </a:r>
            <a:r>
              <a:rPr lang="en-US" b="1" i="0" dirty="0">
                <a:effectLst/>
                <a:latin typeface="Open Sans" panose="020B0606030504020204" pitchFamily="34" charset="0"/>
              </a:rPr>
              <a:t> </a:t>
            </a:r>
            <a:r>
              <a:rPr lang="en-US" b="1" i="0" dirty="0" err="1">
                <a:effectLst/>
                <a:latin typeface="Open Sans" panose="020B0606030504020204" pitchFamily="34" charset="0"/>
              </a:rPr>
              <a:t>lạnh</a:t>
            </a:r>
            <a:endParaRPr lang="en-US" sz="2400" b="1" i="0" dirty="0">
              <a:effectLst/>
              <a:latin typeface="Söhne"/>
            </a:endParaRPr>
          </a:p>
          <a:p>
            <a:r>
              <a:rPr lang="vi-VN" b="0" i="0" dirty="0">
                <a:effectLst/>
                <a:latin typeface="Open Sans" panose="020B0606030504020204" pitchFamily="34" charset="0"/>
              </a:rPr>
              <a:t>Trong quá trình vận hành máy làm sạch thịt để chuẩn bị sản xuất thịt đông lạnh, các tai nạn lao động có thể xảy ra do nhiều nguyên nhân khác nhau. </a:t>
            </a:r>
            <a:endParaRPr lang="en-US" b="0" i="0" dirty="0">
              <a:effectLst/>
              <a:latin typeface="Open Sans" panose="020B0606030504020204" pitchFamily="34" charset="0"/>
            </a:endParaRPr>
          </a:p>
          <a:p>
            <a:r>
              <a:rPr lang="vi-VN" b="0" i="0" dirty="0">
                <a:effectLst/>
                <a:latin typeface="Open Sans" panose="020B0606030504020204" pitchFamily="34" charset="0"/>
              </a:rPr>
              <a:t>Một số tai nạn phổ biến bao gồm va đập, cắt vì va chạm với các bộ phận chuyển động của máy hoặc vật liệu thô, và bị nhiệt độ hoặc áp suất cao gây tổn thương.</a:t>
            </a:r>
            <a:endParaRPr lang="vi-VN" b="0" i="0" dirty="0">
              <a:effectLst/>
              <a:latin typeface="Söhne"/>
            </a:endParaRP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96F52B99-CC6E-5409-2F56-BEE2E6D37335}"/>
              </a:ext>
            </a:extLst>
          </p:cNvPr>
          <p:cNvPicPr>
            <a:picLocks noChangeAspect="1"/>
          </p:cNvPicPr>
          <p:nvPr/>
        </p:nvPicPr>
        <p:blipFill>
          <a:blip r:embed="rId3"/>
          <a:stretch>
            <a:fillRect/>
          </a:stretch>
        </p:blipFill>
        <p:spPr>
          <a:xfrm>
            <a:off x="-1538436" y="3573016"/>
            <a:ext cx="4761905" cy="4761905"/>
          </a:xfrm>
          <a:prstGeom prst="rect">
            <a:avLst/>
          </a:prstGeom>
        </p:spPr>
      </p:pic>
    </p:spTree>
    <p:extLst>
      <p:ext uri="{BB962C8B-B14F-4D97-AF65-F5344CB8AC3E}">
        <p14:creationId xmlns:p14="http://schemas.microsoft.com/office/powerpoint/2010/main" val="39661832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a:bodyPr>
          <a:lstStyle/>
          <a:p>
            <a:r>
              <a:rPr lang="en-US" dirty="0" err="1">
                <a:solidFill>
                  <a:schemeClr val="accent4"/>
                </a:solidFill>
                <a:latin typeface="UTM Aptima" panose="02040603050506020204" pitchFamily="18" charset="0"/>
              </a:rPr>
              <a:t>Vận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hành</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máy</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làm</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sạch</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thịt</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a:bodyPr>
          <a:lstStyle/>
          <a:p>
            <a:pPr marL="0" indent="0">
              <a:buNone/>
            </a:pPr>
            <a:r>
              <a:rPr lang="en-US" sz="2400" b="1" i="0" dirty="0">
                <a:effectLst/>
                <a:latin typeface="Söhne"/>
              </a:rPr>
              <a:t>3. </a:t>
            </a:r>
            <a:r>
              <a:rPr lang="en-US" b="1" i="0" dirty="0" err="1">
                <a:effectLst/>
                <a:latin typeface="Open Sans" panose="020B0606030504020204" pitchFamily="34" charset="0"/>
              </a:rPr>
              <a:t>Nguyên</a:t>
            </a:r>
            <a:r>
              <a:rPr lang="en-US" b="1" i="0" dirty="0">
                <a:effectLst/>
                <a:latin typeface="Open Sans" panose="020B0606030504020204" pitchFamily="34" charset="0"/>
              </a:rPr>
              <a:t> </a:t>
            </a:r>
            <a:r>
              <a:rPr lang="en-US" b="1" i="0" dirty="0" err="1">
                <a:effectLst/>
                <a:latin typeface="Open Sans" panose="020B0606030504020204" pitchFamily="34" charset="0"/>
              </a:rPr>
              <a:t>nhân</a:t>
            </a:r>
            <a:r>
              <a:rPr lang="en-US" b="1" i="0" dirty="0">
                <a:effectLst/>
                <a:latin typeface="Open Sans" panose="020B0606030504020204" pitchFamily="34" charset="0"/>
              </a:rPr>
              <a:t> </a:t>
            </a:r>
            <a:r>
              <a:rPr lang="en-US" b="1" i="0" dirty="0" err="1">
                <a:effectLst/>
                <a:latin typeface="Open Sans" panose="020B0606030504020204" pitchFamily="34" charset="0"/>
              </a:rPr>
              <a:t>gây</a:t>
            </a:r>
            <a:r>
              <a:rPr lang="en-US" b="1" i="0" dirty="0">
                <a:effectLst/>
                <a:latin typeface="Open Sans" panose="020B0606030504020204" pitchFamily="34" charset="0"/>
              </a:rPr>
              <a:t> </a:t>
            </a:r>
            <a:r>
              <a:rPr lang="en-US" b="1" i="0" dirty="0" err="1">
                <a:effectLst/>
                <a:latin typeface="Open Sans" panose="020B0606030504020204" pitchFamily="34" charset="0"/>
              </a:rPr>
              <a:t>ra</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lao</a:t>
            </a:r>
            <a:r>
              <a:rPr lang="en-US" b="1" i="0" dirty="0">
                <a:effectLst/>
                <a:latin typeface="Open Sans" panose="020B0606030504020204" pitchFamily="34" charset="0"/>
              </a:rPr>
              <a:t> </a:t>
            </a:r>
            <a:r>
              <a:rPr lang="en-US" b="1" i="0" dirty="0" err="1">
                <a:effectLst/>
                <a:latin typeface="Open Sans" panose="020B0606030504020204" pitchFamily="34" charset="0"/>
              </a:rPr>
              <a:t>động</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làm</a:t>
            </a:r>
            <a:r>
              <a:rPr lang="en-US" b="1" i="0" dirty="0">
                <a:effectLst/>
                <a:latin typeface="Open Sans" panose="020B0606030504020204" pitchFamily="34" charset="0"/>
              </a:rPr>
              <a:t> </a:t>
            </a:r>
            <a:r>
              <a:rPr lang="en-US" b="1" i="0" dirty="0" err="1">
                <a:effectLst/>
                <a:latin typeface="Open Sans" panose="020B0606030504020204" pitchFamily="34" charset="0"/>
              </a:rPr>
              <a:t>sạch</a:t>
            </a:r>
            <a:r>
              <a:rPr lang="en-US" b="1" i="0" dirty="0">
                <a:effectLst/>
                <a:latin typeface="Open Sans" panose="020B0606030504020204" pitchFamily="34" charset="0"/>
              </a:rPr>
              <a:t> </a:t>
            </a:r>
            <a:r>
              <a:rPr lang="en-US" b="1" i="0" dirty="0" err="1">
                <a:effectLst/>
                <a:latin typeface="Open Sans" panose="020B0606030504020204" pitchFamily="34" charset="0"/>
              </a:rPr>
              <a:t>thịt</a:t>
            </a:r>
            <a:r>
              <a:rPr lang="en-US" b="1" i="0" dirty="0">
                <a:effectLst/>
                <a:latin typeface="Open Sans" panose="020B0606030504020204" pitchFamily="34" charset="0"/>
              </a:rPr>
              <a:t> </a:t>
            </a:r>
            <a:r>
              <a:rPr lang="en-US" b="1" i="0" dirty="0" err="1">
                <a:effectLst/>
                <a:latin typeface="Open Sans" panose="020B0606030504020204" pitchFamily="34" charset="0"/>
              </a:rPr>
              <a:t>để</a:t>
            </a:r>
            <a:r>
              <a:rPr lang="en-US" b="1" i="0" dirty="0">
                <a:effectLst/>
                <a:latin typeface="Open Sans" panose="020B0606030504020204" pitchFamily="34" charset="0"/>
              </a:rPr>
              <a:t> </a:t>
            </a:r>
            <a:r>
              <a:rPr lang="en-US" b="1" i="0" dirty="0" err="1">
                <a:effectLst/>
                <a:latin typeface="Open Sans" panose="020B0606030504020204" pitchFamily="34" charset="0"/>
              </a:rPr>
              <a:t>chuẩn</a:t>
            </a:r>
            <a:r>
              <a:rPr lang="en-US" b="1" i="0" dirty="0">
                <a:effectLst/>
                <a:latin typeface="Open Sans" panose="020B0606030504020204" pitchFamily="34" charset="0"/>
              </a:rPr>
              <a:t> </a:t>
            </a:r>
            <a:r>
              <a:rPr lang="en-US" b="1" i="0" dirty="0" err="1">
                <a:effectLst/>
                <a:latin typeface="Open Sans" panose="020B0606030504020204" pitchFamily="34" charset="0"/>
              </a:rPr>
              <a:t>bị</a:t>
            </a:r>
            <a:r>
              <a:rPr lang="en-US" b="1" i="0" dirty="0">
                <a:effectLst/>
                <a:latin typeface="Open Sans" panose="020B0606030504020204" pitchFamily="34" charset="0"/>
              </a:rPr>
              <a:t> </a:t>
            </a:r>
            <a:r>
              <a:rPr lang="en-US" b="1" i="0" dirty="0" err="1">
                <a:effectLst/>
                <a:latin typeface="Open Sans" panose="020B0606030504020204" pitchFamily="34" charset="0"/>
              </a:rPr>
              <a:t>sản</a:t>
            </a:r>
            <a:r>
              <a:rPr lang="en-US" b="1" i="0" dirty="0">
                <a:effectLst/>
                <a:latin typeface="Open Sans" panose="020B0606030504020204" pitchFamily="34" charset="0"/>
              </a:rPr>
              <a:t> </a:t>
            </a:r>
            <a:r>
              <a:rPr lang="en-US" b="1" i="0" dirty="0" err="1">
                <a:effectLst/>
                <a:latin typeface="Open Sans" panose="020B0606030504020204" pitchFamily="34" charset="0"/>
              </a:rPr>
              <a:t>xuất</a:t>
            </a:r>
            <a:r>
              <a:rPr lang="en-US" b="1" i="0" dirty="0">
                <a:effectLst/>
                <a:latin typeface="Open Sans" panose="020B0606030504020204" pitchFamily="34" charset="0"/>
              </a:rPr>
              <a:t> </a:t>
            </a:r>
            <a:r>
              <a:rPr lang="en-US" b="1" i="0" dirty="0" err="1">
                <a:effectLst/>
                <a:latin typeface="Open Sans" panose="020B0606030504020204" pitchFamily="34" charset="0"/>
              </a:rPr>
              <a:t>thịt</a:t>
            </a:r>
            <a:r>
              <a:rPr lang="en-US" b="1" i="0" dirty="0">
                <a:effectLst/>
                <a:latin typeface="Open Sans" panose="020B0606030504020204" pitchFamily="34" charset="0"/>
              </a:rPr>
              <a:t> </a:t>
            </a:r>
            <a:r>
              <a:rPr lang="en-US" b="1" i="0" dirty="0" err="1">
                <a:effectLst/>
                <a:latin typeface="Open Sans" panose="020B0606030504020204" pitchFamily="34" charset="0"/>
              </a:rPr>
              <a:t>đông</a:t>
            </a:r>
            <a:r>
              <a:rPr lang="en-US" b="1" i="0" dirty="0">
                <a:effectLst/>
                <a:latin typeface="Open Sans" panose="020B0606030504020204" pitchFamily="34" charset="0"/>
              </a:rPr>
              <a:t> </a:t>
            </a:r>
            <a:r>
              <a:rPr lang="en-US" b="1" i="0" dirty="0" err="1">
                <a:effectLst/>
                <a:latin typeface="Open Sans" panose="020B0606030504020204" pitchFamily="34" charset="0"/>
              </a:rPr>
              <a:t>lạnh</a:t>
            </a:r>
            <a:endParaRPr lang="en-US" sz="2400" b="1" i="0" dirty="0">
              <a:effectLst/>
              <a:latin typeface="Söhne"/>
            </a:endParaRPr>
          </a:p>
          <a:p>
            <a:r>
              <a:rPr lang="vi-VN" b="0" i="0" dirty="0">
                <a:effectLst/>
                <a:latin typeface="Open Sans" panose="020B0606030504020204" pitchFamily="34" charset="0"/>
              </a:rPr>
              <a:t>Đầu tiên, sự thiếu hiểu biết hoặc kỹ năng kỹ thuật không đầy đủ về cách vận hành và bảo trì máy có thể dẫn đến các tình huống nguy hiểm. </a:t>
            </a:r>
            <a:endParaRPr lang="en-US" b="0" i="0" dirty="0">
              <a:effectLst/>
              <a:latin typeface="Open Sans" panose="020B0606030504020204" pitchFamily="34" charset="0"/>
            </a:endParaRPr>
          </a:p>
          <a:p>
            <a:r>
              <a:rPr lang="vi-VN" b="0" i="0" dirty="0">
                <a:effectLst/>
                <a:latin typeface="Open Sans" panose="020B0606030504020204" pitchFamily="34" charset="0"/>
              </a:rPr>
              <a:t>Thứ hai, thiết bị không được bảo dưỡng đúng cách hoặc có lỗi kỹ thuật cũng là một nguyên nhân chính gây ra tai nạn.</a:t>
            </a:r>
            <a:endParaRPr lang="vi-VN" b="0" i="0" dirty="0">
              <a:effectLst/>
              <a:latin typeface="Söhne"/>
            </a:endParaRP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F194CE21-3D25-4857-FE2F-AB6FD93B512D}"/>
              </a:ext>
            </a:extLst>
          </p:cNvPr>
          <p:cNvPicPr>
            <a:picLocks noChangeAspect="1"/>
          </p:cNvPicPr>
          <p:nvPr/>
        </p:nvPicPr>
        <p:blipFill>
          <a:blip r:embed="rId3"/>
          <a:stretch>
            <a:fillRect/>
          </a:stretch>
        </p:blipFill>
        <p:spPr>
          <a:xfrm>
            <a:off x="-1538436" y="3573016"/>
            <a:ext cx="4761905" cy="4761905"/>
          </a:xfrm>
          <a:prstGeom prst="rect">
            <a:avLst/>
          </a:prstGeom>
        </p:spPr>
      </p:pic>
    </p:spTree>
    <p:extLst>
      <p:ext uri="{BB962C8B-B14F-4D97-AF65-F5344CB8AC3E}">
        <p14:creationId xmlns:p14="http://schemas.microsoft.com/office/powerpoint/2010/main" val="16094543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a:bodyPr>
          <a:lstStyle/>
          <a:p>
            <a:r>
              <a:rPr lang="en-US" dirty="0" err="1">
                <a:solidFill>
                  <a:schemeClr val="accent4"/>
                </a:solidFill>
                <a:latin typeface="UTM Aptima" panose="02040603050506020204" pitchFamily="18" charset="0"/>
              </a:rPr>
              <a:t>Vận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hành</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máy</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làm</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sạch</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thịt</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a:bodyPr>
          <a:lstStyle/>
          <a:p>
            <a:pPr marL="0" indent="0">
              <a:buNone/>
            </a:pPr>
            <a:r>
              <a:rPr lang="en-US" sz="2400" b="1" i="0" dirty="0">
                <a:effectLst/>
                <a:latin typeface="Söhne"/>
              </a:rPr>
              <a:t>4. </a:t>
            </a:r>
            <a:r>
              <a:rPr lang="en-US" b="1" i="0" dirty="0" err="1">
                <a:effectLst/>
                <a:latin typeface="Open Sans" panose="020B0606030504020204" pitchFamily="34" charset="0"/>
              </a:rPr>
              <a:t>Biện</a:t>
            </a:r>
            <a:r>
              <a:rPr lang="en-US" b="1" i="0" dirty="0">
                <a:effectLst/>
                <a:latin typeface="Open Sans" panose="020B0606030504020204" pitchFamily="34" charset="0"/>
              </a:rPr>
              <a:t> </a:t>
            </a:r>
            <a:r>
              <a:rPr lang="en-US" b="1" i="0" dirty="0" err="1">
                <a:effectLst/>
                <a:latin typeface="Open Sans" panose="020B0606030504020204" pitchFamily="34" charset="0"/>
              </a:rPr>
              <a:t>pháp</a:t>
            </a:r>
            <a:r>
              <a:rPr lang="en-US" b="1" i="0" dirty="0">
                <a:effectLst/>
                <a:latin typeface="Open Sans" panose="020B0606030504020204" pitchFamily="34" charset="0"/>
              </a:rPr>
              <a:t> </a:t>
            </a:r>
            <a:r>
              <a:rPr lang="en-US" b="1" i="0" dirty="0" err="1">
                <a:effectLst/>
                <a:latin typeface="Open Sans" panose="020B0606030504020204" pitchFamily="34" charset="0"/>
              </a:rPr>
              <a:t>phòng</a:t>
            </a:r>
            <a:r>
              <a:rPr lang="en-US" b="1" i="0" dirty="0">
                <a:effectLst/>
                <a:latin typeface="Open Sans" panose="020B0606030504020204" pitchFamily="34" charset="0"/>
              </a:rPr>
              <a:t> </a:t>
            </a:r>
            <a:r>
              <a:rPr lang="en-US" b="1" i="0" dirty="0" err="1">
                <a:effectLst/>
                <a:latin typeface="Open Sans" panose="020B0606030504020204" pitchFamily="34" charset="0"/>
              </a:rPr>
              <a:t>tránh</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lao</a:t>
            </a:r>
            <a:r>
              <a:rPr lang="en-US" b="1" i="0" dirty="0">
                <a:effectLst/>
                <a:latin typeface="Open Sans" panose="020B0606030504020204" pitchFamily="34" charset="0"/>
              </a:rPr>
              <a:t> </a:t>
            </a:r>
            <a:r>
              <a:rPr lang="en-US" b="1" i="0" dirty="0" err="1">
                <a:effectLst/>
                <a:latin typeface="Open Sans" panose="020B0606030504020204" pitchFamily="34" charset="0"/>
              </a:rPr>
              <a:t>động</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làm</a:t>
            </a:r>
            <a:r>
              <a:rPr lang="en-US" b="1" i="0" dirty="0">
                <a:effectLst/>
                <a:latin typeface="Open Sans" panose="020B0606030504020204" pitchFamily="34" charset="0"/>
              </a:rPr>
              <a:t> </a:t>
            </a:r>
            <a:r>
              <a:rPr lang="en-US" b="1" i="0" dirty="0" err="1">
                <a:effectLst/>
                <a:latin typeface="Open Sans" panose="020B0606030504020204" pitchFamily="34" charset="0"/>
              </a:rPr>
              <a:t>sạch</a:t>
            </a:r>
            <a:r>
              <a:rPr lang="en-US" b="1" i="0" dirty="0">
                <a:effectLst/>
                <a:latin typeface="Open Sans" panose="020B0606030504020204" pitchFamily="34" charset="0"/>
              </a:rPr>
              <a:t> </a:t>
            </a:r>
            <a:r>
              <a:rPr lang="en-US" b="1" i="0" dirty="0" err="1">
                <a:effectLst/>
                <a:latin typeface="Open Sans" panose="020B0606030504020204" pitchFamily="34" charset="0"/>
              </a:rPr>
              <a:t>thịt</a:t>
            </a:r>
            <a:r>
              <a:rPr lang="en-US" b="1" i="0" dirty="0">
                <a:effectLst/>
                <a:latin typeface="Open Sans" panose="020B0606030504020204" pitchFamily="34" charset="0"/>
              </a:rPr>
              <a:t> </a:t>
            </a:r>
            <a:r>
              <a:rPr lang="en-US" b="1" i="0" dirty="0" err="1">
                <a:effectLst/>
                <a:latin typeface="Open Sans" panose="020B0606030504020204" pitchFamily="34" charset="0"/>
              </a:rPr>
              <a:t>để</a:t>
            </a:r>
            <a:r>
              <a:rPr lang="en-US" b="1" i="0" dirty="0">
                <a:effectLst/>
                <a:latin typeface="Open Sans" panose="020B0606030504020204" pitchFamily="34" charset="0"/>
              </a:rPr>
              <a:t> </a:t>
            </a:r>
            <a:r>
              <a:rPr lang="en-US" b="1" i="0" dirty="0" err="1">
                <a:effectLst/>
                <a:latin typeface="Open Sans" panose="020B0606030504020204" pitchFamily="34" charset="0"/>
              </a:rPr>
              <a:t>chuẩn</a:t>
            </a:r>
            <a:r>
              <a:rPr lang="en-US" b="1" i="0" dirty="0">
                <a:effectLst/>
                <a:latin typeface="Open Sans" panose="020B0606030504020204" pitchFamily="34" charset="0"/>
              </a:rPr>
              <a:t> </a:t>
            </a:r>
            <a:r>
              <a:rPr lang="en-US" b="1" i="0" dirty="0" err="1">
                <a:effectLst/>
                <a:latin typeface="Open Sans" panose="020B0606030504020204" pitchFamily="34" charset="0"/>
              </a:rPr>
              <a:t>bị</a:t>
            </a:r>
            <a:r>
              <a:rPr lang="en-US" b="1" i="0" dirty="0">
                <a:effectLst/>
                <a:latin typeface="Open Sans" panose="020B0606030504020204" pitchFamily="34" charset="0"/>
              </a:rPr>
              <a:t> </a:t>
            </a:r>
            <a:r>
              <a:rPr lang="en-US" b="1" i="0" dirty="0" err="1">
                <a:effectLst/>
                <a:latin typeface="Open Sans" panose="020B0606030504020204" pitchFamily="34" charset="0"/>
              </a:rPr>
              <a:t>sản</a:t>
            </a:r>
            <a:r>
              <a:rPr lang="en-US" b="1" i="0" dirty="0">
                <a:effectLst/>
                <a:latin typeface="Open Sans" panose="020B0606030504020204" pitchFamily="34" charset="0"/>
              </a:rPr>
              <a:t> </a:t>
            </a:r>
            <a:r>
              <a:rPr lang="en-US" b="1" i="0" dirty="0" err="1">
                <a:effectLst/>
                <a:latin typeface="Open Sans" panose="020B0606030504020204" pitchFamily="34" charset="0"/>
              </a:rPr>
              <a:t>xuất</a:t>
            </a:r>
            <a:r>
              <a:rPr lang="en-US" b="1" i="0" dirty="0">
                <a:effectLst/>
                <a:latin typeface="Open Sans" panose="020B0606030504020204" pitchFamily="34" charset="0"/>
              </a:rPr>
              <a:t> </a:t>
            </a:r>
            <a:r>
              <a:rPr lang="en-US" b="1" i="0" dirty="0" err="1">
                <a:effectLst/>
                <a:latin typeface="Open Sans" panose="020B0606030504020204" pitchFamily="34" charset="0"/>
              </a:rPr>
              <a:t>thịt</a:t>
            </a:r>
            <a:r>
              <a:rPr lang="en-US" b="1" i="0" dirty="0">
                <a:effectLst/>
                <a:latin typeface="Open Sans" panose="020B0606030504020204" pitchFamily="34" charset="0"/>
              </a:rPr>
              <a:t> </a:t>
            </a:r>
            <a:r>
              <a:rPr lang="en-US" b="1" i="0" dirty="0" err="1">
                <a:effectLst/>
                <a:latin typeface="Open Sans" panose="020B0606030504020204" pitchFamily="34" charset="0"/>
              </a:rPr>
              <a:t>đông</a:t>
            </a:r>
            <a:r>
              <a:rPr lang="en-US" b="1" i="0" dirty="0">
                <a:effectLst/>
                <a:latin typeface="Open Sans" panose="020B0606030504020204" pitchFamily="34" charset="0"/>
              </a:rPr>
              <a:t> </a:t>
            </a:r>
            <a:r>
              <a:rPr lang="en-US" b="1" i="0" dirty="0" err="1">
                <a:effectLst/>
                <a:latin typeface="Open Sans" panose="020B0606030504020204" pitchFamily="34" charset="0"/>
              </a:rPr>
              <a:t>lạnh</a:t>
            </a:r>
            <a:endParaRPr lang="en-US" sz="2400" b="1" i="0" dirty="0">
              <a:effectLst/>
              <a:latin typeface="Söhne"/>
            </a:endParaRPr>
          </a:p>
          <a:p>
            <a:r>
              <a:rPr lang="vi-VN" b="0" i="0" dirty="0">
                <a:effectLst/>
                <a:latin typeface="Open Sans" panose="020B0606030504020204" pitchFamily="34" charset="0"/>
              </a:rPr>
              <a:t>Đầu tiên, việc thiết lập và tuân thủ nghiêm ngặt các quy trình an toàn là cực kỳ quan trọng. </a:t>
            </a:r>
            <a:endParaRPr lang="en-US" b="0" i="0" dirty="0">
              <a:effectLst/>
              <a:latin typeface="Open Sans" panose="020B0606030504020204" pitchFamily="34" charset="0"/>
            </a:endParaRPr>
          </a:p>
          <a:p>
            <a:r>
              <a:rPr lang="vi-VN" b="0" i="0" dirty="0">
                <a:effectLst/>
                <a:latin typeface="Open Sans" panose="020B0606030504020204" pitchFamily="34" charset="0"/>
              </a:rPr>
              <a:t>Điều này bao gồm việc đào tạo nhân viên về cách sử dụng thiết bị một cách an toàn, cũng như giáo dục họ về nguy cơ và biện pháp phòng ngừa.</a:t>
            </a:r>
            <a:endParaRPr lang="vi-VN" b="0" i="0" dirty="0">
              <a:effectLst/>
              <a:latin typeface="Söhne"/>
            </a:endParaRP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53330C02-B9F9-22DB-DEFD-2EA6239377C8}"/>
              </a:ext>
            </a:extLst>
          </p:cNvPr>
          <p:cNvPicPr>
            <a:picLocks noChangeAspect="1"/>
          </p:cNvPicPr>
          <p:nvPr/>
        </p:nvPicPr>
        <p:blipFill>
          <a:blip r:embed="rId3"/>
          <a:stretch>
            <a:fillRect/>
          </a:stretch>
        </p:blipFill>
        <p:spPr>
          <a:xfrm>
            <a:off x="-1538436" y="3573016"/>
            <a:ext cx="4761905" cy="4761905"/>
          </a:xfrm>
          <a:prstGeom prst="rect">
            <a:avLst/>
          </a:prstGeom>
        </p:spPr>
      </p:pic>
    </p:spTree>
    <p:extLst>
      <p:ext uri="{BB962C8B-B14F-4D97-AF65-F5344CB8AC3E}">
        <p14:creationId xmlns:p14="http://schemas.microsoft.com/office/powerpoint/2010/main" val="22759767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a:bodyPr>
          <a:lstStyle/>
          <a:p>
            <a:r>
              <a:rPr lang="vi-VN" dirty="0">
                <a:solidFill>
                  <a:schemeClr val="accent4"/>
                </a:solidFill>
                <a:latin typeface="UTM Aptima" panose="02040603050506020204" pitchFamily="18" charset="0"/>
              </a:rPr>
              <a:t>Vận hành máy làm sạch thịt</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lnSpcReduction="10000"/>
          </a:bodyPr>
          <a:lstStyle/>
          <a:p>
            <a:pPr marL="0" indent="0">
              <a:buNone/>
            </a:pPr>
            <a:r>
              <a:rPr lang="en-US" sz="2400" b="1" i="0" dirty="0">
                <a:effectLst/>
                <a:latin typeface="Söhne"/>
              </a:rPr>
              <a:t>5. </a:t>
            </a:r>
            <a:r>
              <a:rPr lang="en-US" b="1" i="0" dirty="0">
                <a:effectLst/>
                <a:latin typeface="Open Sans" panose="020B0606030504020204" pitchFamily="34" charset="0"/>
              </a:rPr>
              <a:t>Quy </a:t>
            </a:r>
            <a:r>
              <a:rPr lang="en-US" b="1" i="0" dirty="0" err="1">
                <a:effectLst/>
                <a:latin typeface="Open Sans" panose="020B0606030504020204" pitchFamily="34" charset="0"/>
              </a:rPr>
              <a:t>định</a:t>
            </a:r>
            <a:r>
              <a:rPr lang="en-US" b="1" i="0" dirty="0">
                <a:effectLst/>
                <a:latin typeface="Open Sans" panose="020B0606030504020204" pitchFamily="34" charset="0"/>
              </a:rPr>
              <a:t> an </a:t>
            </a:r>
            <a:r>
              <a:rPr lang="en-US" b="1" i="0" dirty="0" err="1">
                <a:effectLst/>
                <a:latin typeface="Open Sans" panose="020B0606030504020204" pitchFamily="34" charset="0"/>
              </a:rPr>
              <a:t>toàn</a:t>
            </a:r>
            <a:r>
              <a:rPr lang="en-US" b="1" i="0" dirty="0">
                <a:effectLst/>
                <a:latin typeface="Open Sans" panose="020B0606030504020204" pitchFamily="34" charset="0"/>
              </a:rPr>
              <a:t> </a:t>
            </a:r>
            <a:r>
              <a:rPr lang="en-US" b="1" i="0" dirty="0" err="1">
                <a:effectLst/>
                <a:latin typeface="Open Sans" panose="020B0606030504020204" pitchFamily="34" charset="0"/>
              </a:rPr>
              <a:t>lao</a:t>
            </a:r>
            <a:r>
              <a:rPr lang="en-US" b="1" i="0" dirty="0">
                <a:effectLst/>
                <a:latin typeface="Open Sans" panose="020B0606030504020204" pitchFamily="34" charset="0"/>
              </a:rPr>
              <a:t> </a:t>
            </a:r>
            <a:r>
              <a:rPr lang="en-US" b="1" i="0" dirty="0" err="1">
                <a:effectLst/>
                <a:latin typeface="Open Sans" panose="020B0606030504020204" pitchFamily="34" charset="0"/>
              </a:rPr>
              <a:t>động</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làm</a:t>
            </a:r>
            <a:r>
              <a:rPr lang="en-US" b="1" i="0" dirty="0">
                <a:effectLst/>
                <a:latin typeface="Open Sans" panose="020B0606030504020204" pitchFamily="34" charset="0"/>
              </a:rPr>
              <a:t> </a:t>
            </a:r>
            <a:r>
              <a:rPr lang="en-US" b="1" i="0" dirty="0" err="1">
                <a:effectLst/>
                <a:latin typeface="Open Sans" panose="020B0606030504020204" pitchFamily="34" charset="0"/>
              </a:rPr>
              <a:t>sạch</a:t>
            </a:r>
            <a:r>
              <a:rPr lang="en-US" b="1" i="0" dirty="0">
                <a:effectLst/>
                <a:latin typeface="Open Sans" panose="020B0606030504020204" pitchFamily="34" charset="0"/>
              </a:rPr>
              <a:t> </a:t>
            </a:r>
            <a:r>
              <a:rPr lang="en-US" b="1" i="0" dirty="0" err="1">
                <a:effectLst/>
                <a:latin typeface="Open Sans" panose="020B0606030504020204" pitchFamily="34" charset="0"/>
              </a:rPr>
              <a:t>thịt</a:t>
            </a:r>
            <a:r>
              <a:rPr lang="en-US" b="1" i="0" dirty="0">
                <a:effectLst/>
                <a:latin typeface="Open Sans" panose="020B0606030504020204" pitchFamily="34" charset="0"/>
              </a:rPr>
              <a:t> </a:t>
            </a:r>
            <a:r>
              <a:rPr lang="en-US" b="1" i="0" dirty="0" err="1">
                <a:effectLst/>
                <a:latin typeface="Open Sans" panose="020B0606030504020204" pitchFamily="34" charset="0"/>
              </a:rPr>
              <a:t>để</a:t>
            </a:r>
            <a:r>
              <a:rPr lang="en-US" b="1" i="0" dirty="0">
                <a:effectLst/>
                <a:latin typeface="Open Sans" panose="020B0606030504020204" pitchFamily="34" charset="0"/>
              </a:rPr>
              <a:t> </a:t>
            </a:r>
            <a:r>
              <a:rPr lang="en-US" b="1" i="0" dirty="0" err="1">
                <a:effectLst/>
                <a:latin typeface="Open Sans" panose="020B0606030504020204" pitchFamily="34" charset="0"/>
              </a:rPr>
              <a:t>chuẩn</a:t>
            </a:r>
            <a:r>
              <a:rPr lang="en-US" b="1" i="0" dirty="0">
                <a:effectLst/>
                <a:latin typeface="Open Sans" panose="020B0606030504020204" pitchFamily="34" charset="0"/>
              </a:rPr>
              <a:t> </a:t>
            </a:r>
            <a:r>
              <a:rPr lang="en-US" b="1" i="0" dirty="0" err="1">
                <a:effectLst/>
                <a:latin typeface="Open Sans" panose="020B0606030504020204" pitchFamily="34" charset="0"/>
              </a:rPr>
              <a:t>bị</a:t>
            </a:r>
            <a:r>
              <a:rPr lang="en-US" b="1" i="0" dirty="0">
                <a:effectLst/>
                <a:latin typeface="Open Sans" panose="020B0606030504020204" pitchFamily="34" charset="0"/>
              </a:rPr>
              <a:t> </a:t>
            </a:r>
            <a:r>
              <a:rPr lang="en-US" b="1" i="0" dirty="0" err="1">
                <a:effectLst/>
                <a:latin typeface="Open Sans" panose="020B0606030504020204" pitchFamily="34" charset="0"/>
              </a:rPr>
              <a:t>sản</a:t>
            </a:r>
            <a:r>
              <a:rPr lang="en-US" b="1" i="0" dirty="0">
                <a:effectLst/>
                <a:latin typeface="Open Sans" panose="020B0606030504020204" pitchFamily="34" charset="0"/>
              </a:rPr>
              <a:t> </a:t>
            </a:r>
            <a:r>
              <a:rPr lang="en-US" b="1" i="0" dirty="0" err="1">
                <a:effectLst/>
                <a:latin typeface="Open Sans" panose="020B0606030504020204" pitchFamily="34" charset="0"/>
              </a:rPr>
              <a:t>xuất</a:t>
            </a:r>
            <a:r>
              <a:rPr lang="en-US" b="1" i="0" dirty="0">
                <a:effectLst/>
                <a:latin typeface="Open Sans" panose="020B0606030504020204" pitchFamily="34" charset="0"/>
              </a:rPr>
              <a:t> </a:t>
            </a:r>
            <a:r>
              <a:rPr lang="en-US" b="1" i="0" dirty="0" err="1">
                <a:effectLst/>
                <a:latin typeface="Open Sans" panose="020B0606030504020204" pitchFamily="34" charset="0"/>
              </a:rPr>
              <a:t>thịt</a:t>
            </a:r>
            <a:r>
              <a:rPr lang="en-US" b="1" i="0" dirty="0">
                <a:effectLst/>
                <a:latin typeface="Open Sans" panose="020B0606030504020204" pitchFamily="34" charset="0"/>
              </a:rPr>
              <a:t> </a:t>
            </a:r>
            <a:r>
              <a:rPr lang="en-US" b="1" i="0" dirty="0" err="1">
                <a:effectLst/>
                <a:latin typeface="Open Sans" panose="020B0606030504020204" pitchFamily="34" charset="0"/>
              </a:rPr>
              <a:t>đông</a:t>
            </a:r>
            <a:r>
              <a:rPr lang="en-US" b="1" i="0" dirty="0">
                <a:effectLst/>
                <a:latin typeface="Open Sans" panose="020B0606030504020204" pitchFamily="34" charset="0"/>
              </a:rPr>
              <a:t> </a:t>
            </a:r>
            <a:r>
              <a:rPr lang="en-US" b="1" i="0" dirty="0" err="1">
                <a:effectLst/>
                <a:latin typeface="Open Sans" panose="020B0606030504020204" pitchFamily="34" charset="0"/>
              </a:rPr>
              <a:t>lạnh</a:t>
            </a:r>
            <a:endParaRPr lang="en-US" sz="2400" b="1" i="0" dirty="0">
              <a:effectLst/>
              <a:latin typeface="Söhne"/>
            </a:endParaRPr>
          </a:p>
          <a:p>
            <a:pPr algn="l"/>
            <a:r>
              <a:rPr lang="vi-VN" b="0" i="0" dirty="0">
                <a:effectLst/>
                <a:latin typeface="Open Sans" panose="020B0606030504020204" pitchFamily="34" charset="0"/>
              </a:rPr>
              <a:t>Quy định an toàn lao động khi vận hành máy làm sạch thịt để chuẩn bị sản xuất thịt đông lạnh là một phần không thể thiếu trong môi trường làm việc. </a:t>
            </a:r>
            <a:endParaRPr lang="en-US" b="0" i="0" dirty="0">
              <a:effectLst/>
              <a:latin typeface="Open Sans" panose="020B0606030504020204" pitchFamily="34" charset="0"/>
            </a:endParaRPr>
          </a:p>
          <a:p>
            <a:pPr algn="l"/>
            <a:r>
              <a:rPr lang="vi-VN" b="0" i="0" dirty="0">
                <a:effectLst/>
                <a:latin typeface="Open Sans" panose="020B0606030504020204" pitchFamily="34" charset="0"/>
              </a:rPr>
              <a:t>Đầu tiên, tất cả nhân viên phải được đào tạo đầy đủ về cách sử dụng máy móc một cách an toàn và hiệu quả. Họ cần phải biết cách khởi động, vận hành, và tắt máy một cách đúng cách, cũng như biết cách xử lý các tình huống khẩn cấp.</a:t>
            </a: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A6812873-2E59-0DBB-9241-EA55BE6C35CD}"/>
              </a:ext>
            </a:extLst>
          </p:cNvPr>
          <p:cNvPicPr>
            <a:picLocks noChangeAspect="1"/>
          </p:cNvPicPr>
          <p:nvPr/>
        </p:nvPicPr>
        <p:blipFill>
          <a:blip r:embed="rId3"/>
          <a:stretch>
            <a:fillRect/>
          </a:stretch>
        </p:blipFill>
        <p:spPr>
          <a:xfrm>
            <a:off x="-1538436" y="3573016"/>
            <a:ext cx="4761905" cy="4761905"/>
          </a:xfrm>
          <a:prstGeom prst="rect">
            <a:avLst/>
          </a:prstGeom>
        </p:spPr>
      </p:pic>
    </p:spTree>
    <p:extLst>
      <p:ext uri="{BB962C8B-B14F-4D97-AF65-F5344CB8AC3E}">
        <p14:creationId xmlns:p14="http://schemas.microsoft.com/office/powerpoint/2010/main" val="32495531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a:bodyPr>
          <a:lstStyle/>
          <a:p>
            <a:r>
              <a:rPr lang="vi-VN" dirty="0">
                <a:solidFill>
                  <a:schemeClr val="accent4"/>
                </a:solidFill>
                <a:latin typeface="UTM Aptima" panose="02040603050506020204" pitchFamily="18" charset="0"/>
              </a:rPr>
              <a:t>Vận hành máy làm sạch thịt</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a:bodyPr>
          <a:lstStyle/>
          <a:p>
            <a:pPr marL="0" indent="0">
              <a:buNone/>
            </a:pPr>
            <a:r>
              <a:rPr lang="en-US" sz="2400" b="1" i="0" dirty="0">
                <a:effectLst/>
                <a:latin typeface="Söhne"/>
              </a:rPr>
              <a:t>6. </a:t>
            </a:r>
            <a:r>
              <a:rPr lang="en-US" b="1" i="0" dirty="0" err="1">
                <a:effectLst/>
                <a:latin typeface="Open Sans" panose="020B0606030504020204" pitchFamily="34" charset="0"/>
              </a:rPr>
              <a:t>Xử</a:t>
            </a:r>
            <a:r>
              <a:rPr lang="en-US" b="1" i="0" dirty="0">
                <a:effectLst/>
                <a:latin typeface="Open Sans" panose="020B0606030504020204" pitchFamily="34" charset="0"/>
              </a:rPr>
              <a:t> </a:t>
            </a:r>
            <a:r>
              <a:rPr lang="en-US" b="1" i="0" dirty="0" err="1">
                <a:effectLst/>
                <a:latin typeface="Open Sans" panose="020B0606030504020204" pitchFamily="34" charset="0"/>
              </a:rPr>
              <a:t>lý</a:t>
            </a:r>
            <a:r>
              <a:rPr lang="en-US" b="1" i="0" dirty="0">
                <a:effectLst/>
                <a:latin typeface="Open Sans" panose="020B0606030504020204" pitchFamily="34" charset="0"/>
              </a:rPr>
              <a:t> </a:t>
            </a:r>
            <a:r>
              <a:rPr lang="en-US" b="1" i="0" dirty="0" err="1">
                <a:effectLst/>
                <a:latin typeface="Open Sans" panose="020B0606030504020204" pitchFamily="34" charset="0"/>
              </a:rPr>
              <a:t>tình</a:t>
            </a:r>
            <a:r>
              <a:rPr lang="en-US" b="1" i="0" dirty="0">
                <a:effectLst/>
                <a:latin typeface="Open Sans" panose="020B0606030504020204" pitchFamily="34" charset="0"/>
              </a:rPr>
              <a:t> </a:t>
            </a:r>
            <a:r>
              <a:rPr lang="en-US" b="1" i="0" dirty="0" err="1">
                <a:effectLst/>
                <a:latin typeface="Open Sans" panose="020B0606030504020204" pitchFamily="34" charset="0"/>
              </a:rPr>
              <a:t>huống</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lao</a:t>
            </a:r>
            <a:r>
              <a:rPr lang="en-US" b="1" i="0" dirty="0">
                <a:effectLst/>
                <a:latin typeface="Open Sans" panose="020B0606030504020204" pitchFamily="34" charset="0"/>
              </a:rPr>
              <a:t> </a:t>
            </a:r>
            <a:r>
              <a:rPr lang="en-US" b="1" i="0" dirty="0" err="1">
                <a:effectLst/>
                <a:latin typeface="Open Sans" panose="020B0606030504020204" pitchFamily="34" charset="0"/>
              </a:rPr>
              <a:t>động</a:t>
            </a:r>
            <a:r>
              <a:rPr lang="en-US" b="1" i="0" dirty="0">
                <a:effectLst/>
                <a:latin typeface="Open Sans" panose="020B0606030504020204" pitchFamily="34" charset="0"/>
              </a:rPr>
              <a:t> </a:t>
            </a:r>
            <a:r>
              <a:rPr lang="en-US" b="1" i="0" dirty="0" err="1">
                <a:effectLst/>
                <a:latin typeface="Open Sans" panose="020B0606030504020204" pitchFamily="34" charset="0"/>
              </a:rPr>
              <a:t>khẩn</a:t>
            </a:r>
            <a:r>
              <a:rPr lang="en-US" b="1" i="0" dirty="0">
                <a:effectLst/>
                <a:latin typeface="Open Sans" panose="020B0606030504020204" pitchFamily="34" charset="0"/>
              </a:rPr>
              <a:t> </a:t>
            </a:r>
            <a:r>
              <a:rPr lang="en-US" b="1" i="0" dirty="0" err="1">
                <a:effectLst/>
                <a:latin typeface="Open Sans" panose="020B0606030504020204" pitchFamily="34" charset="0"/>
              </a:rPr>
              <a:t>cấp</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làm</a:t>
            </a:r>
            <a:r>
              <a:rPr lang="en-US" b="1" i="0" dirty="0">
                <a:effectLst/>
                <a:latin typeface="Open Sans" panose="020B0606030504020204" pitchFamily="34" charset="0"/>
              </a:rPr>
              <a:t> </a:t>
            </a:r>
            <a:r>
              <a:rPr lang="en-US" b="1" i="0" dirty="0" err="1">
                <a:effectLst/>
                <a:latin typeface="Open Sans" panose="020B0606030504020204" pitchFamily="34" charset="0"/>
              </a:rPr>
              <a:t>sạch</a:t>
            </a:r>
            <a:r>
              <a:rPr lang="en-US" b="1" i="0" dirty="0">
                <a:effectLst/>
                <a:latin typeface="Open Sans" panose="020B0606030504020204" pitchFamily="34" charset="0"/>
              </a:rPr>
              <a:t> </a:t>
            </a:r>
            <a:r>
              <a:rPr lang="en-US" b="1" i="0" dirty="0" err="1">
                <a:effectLst/>
                <a:latin typeface="Open Sans" panose="020B0606030504020204" pitchFamily="34" charset="0"/>
              </a:rPr>
              <a:t>thịt</a:t>
            </a:r>
            <a:r>
              <a:rPr lang="en-US" b="1" i="0" dirty="0">
                <a:effectLst/>
                <a:latin typeface="Open Sans" panose="020B0606030504020204" pitchFamily="34" charset="0"/>
              </a:rPr>
              <a:t> </a:t>
            </a:r>
            <a:r>
              <a:rPr lang="en-US" b="1" i="0" dirty="0" err="1">
                <a:effectLst/>
                <a:latin typeface="Open Sans" panose="020B0606030504020204" pitchFamily="34" charset="0"/>
              </a:rPr>
              <a:t>để</a:t>
            </a:r>
            <a:r>
              <a:rPr lang="en-US" b="1" i="0" dirty="0">
                <a:effectLst/>
                <a:latin typeface="Open Sans" panose="020B0606030504020204" pitchFamily="34" charset="0"/>
              </a:rPr>
              <a:t> </a:t>
            </a:r>
            <a:r>
              <a:rPr lang="en-US" b="1" i="0" dirty="0" err="1">
                <a:effectLst/>
                <a:latin typeface="Open Sans" panose="020B0606030504020204" pitchFamily="34" charset="0"/>
              </a:rPr>
              <a:t>chuẩn</a:t>
            </a:r>
            <a:r>
              <a:rPr lang="en-US" b="1" i="0" dirty="0">
                <a:effectLst/>
                <a:latin typeface="Open Sans" panose="020B0606030504020204" pitchFamily="34" charset="0"/>
              </a:rPr>
              <a:t> </a:t>
            </a:r>
            <a:r>
              <a:rPr lang="en-US" b="1" i="0" dirty="0" err="1">
                <a:effectLst/>
                <a:latin typeface="Open Sans" panose="020B0606030504020204" pitchFamily="34" charset="0"/>
              </a:rPr>
              <a:t>bị</a:t>
            </a:r>
            <a:r>
              <a:rPr lang="en-US" b="1" i="0" dirty="0">
                <a:effectLst/>
                <a:latin typeface="Open Sans" panose="020B0606030504020204" pitchFamily="34" charset="0"/>
              </a:rPr>
              <a:t> </a:t>
            </a:r>
            <a:r>
              <a:rPr lang="en-US" b="1" i="0" dirty="0" err="1">
                <a:effectLst/>
                <a:latin typeface="Open Sans" panose="020B0606030504020204" pitchFamily="34" charset="0"/>
              </a:rPr>
              <a:t>sản</a:t>
            </a:r>
            <a:r>
              <a:rPr lang="en-US" b="1" i="0" dirty="0">
                <a:effectLst/>
                <a:latin typeface="Open Sans" panose="020B0606030504020204" pitchFamily="34" charset="0"/>
              </a:rPr>
              <a:t> </a:t>
            </a:r>
            <a:r>
              <a:rPr lang="en-US" b="1" i="0" dirty="0" err="1">
                <a:effectLst/>
                <a:latin typeface="Open Sans" panose="020B0606030504020204" pitchFamily="34" charset="0"/>
              </a:rPr>
              <a:t>xuất</a:t>
            </a:r>
            <a:r>
              <a:rPr lang="en-US" b="1" i="0" dirty="0">
                <a:effectLst/>
                <a:latin typeface="Open Sans" panose="020B0606030504020204" pitchFamily="34" charset="0"/>
              </a:rPr>
              <a:t> </a:t>
            </a:r>
            <a:r>
              <a:rPr lang="en-US" b="1" i="0" dirty="0" err="1">
                <a:effectLst/>
                <a:latin typeface="Open Sans" panose="020B0606030504020204" pitchFamily="34" charset="0"/>
              </a:rPr>
              <a:t>thịt</a:t>
            </a:r>
            <a:r>
              <a:rPr lang="en-US" b="1" i="0" dirty="0">
                <a:effectLst/>
                <a:latin typeface="Open Sans" panose="020B0606030504020204" pitchFamily="34" charset="0"/>
              </a:rPr>
              <a:t> </a:t>
            </a:r>
            <a:r>
              <a:rPr lang="en-US" b="1" i="0" dirty="0" err="1">
                <a:effectLst/>
                <a:latin typeface="Open Sans" panose="020B0606030504020204" pitchFamily="34" charset="0"/>
              </a:rPr>
              <a:t>đông</a:t>
            </a:r>
            <a:r>
              <a:rPr lang="en-US" b="1" i="0" dirty="0">
                <a:effectLst/>
                <a:latin typeface="Open Sans" panose="020B0606030504020204" pitchFamily="34" charset="0"/>
              </a:rPr>
              <a:t> </a:t>
            </a:r>
            <a:r>
              <a:rPr lang="en-US" b="1" i="0" dirty="0" err="1">
                <a:effectLst/>
                <a:latin typeface="Open Sans" panose="020B0606030504020204" pitchFamily="34" charset="0"/>
              </a:rPr>
              <a:t>lạnh</a:t>
            </a:r>
            <a:endParaRPr lang="en-US" sz="2400" b="1" i="0" dirty="0">
              <a:effectLst/>
              <a:latin typeface="Söhne"/>
            </a:endParaRPr>
          </a:p>
          <a:p>
            <a:r>
              <a:rPr lang="vi-VN" b="0" i="0" dirty="0">
                <a:effectLst/>
                <a:latin typeface="Open Sans" panose="020B0606030504020204" pitchFamily="34" charset="0"/>
              </a:rPr>
              <a:t>Trong trường hợp xảy ra tai nạn, việc đề xuất nhân viên được đào tạo về cấp cứu là cực kỳ quan trọng. </a:t>
            </a:r>
            <a:endParaRPr lang="en-US" b="0" i="0" dirty="0">
              <a:effectLst/>
              <a:latin typeface="Open Sans" panose="020B0606030504020204" pitchFamily="34" charset="0"/>
            </a:endParaRPr>
          </a:p>
          <a:p>
            <a:r>
              <a:rPr lang="vi-VN" b="0" i="0" dirty="0">
                <a:effectLst/>
                <a:latin typeface="Open Sans" panose="020B0606030504020204" pitchFamily="34" charset="0"/>
              </a:rPr>
              <a:t>Người lao động cần biết cách thực hiện các biện pháp cấp cứu cơ bản như cách xử lý vết thương, sơ cứu đau đớn và đảm bảo an toàn cho bản thân và người khác trong tình huống khẩn cấp.</a:t>
            </a:r>
            <a:endParaRPr lang="vi-VN" b="0" i="0" dirty="0">
              <a:effectLst/>
              <a:latin typeface="Söhne"/>
            </a:endParaRP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31616CD9-2BC3-57FF-C3F0-3419D5CB35C5}"/>
              </a:ext>
            </a:extLst>
          </p:cNvPr>
          <p:cNvPicPr>
            <a:picLocks noChangeAspect="1"/>
          </p:cNvPicPr>
          <p:nvPr/>
        </p:nvPicPr>
        <p:blipFill>
          <a:blip r:embed="rId3"/>
          <a:stretch>
            <a:fillRect/>
          </a:stretch>
        </p:blipFill>
        <p:spPr>
          <a:xfrm>
            <a:off x="-1538436" y="3573016"/>
            <a:ext cx="4761905" cy="4761905"/>
          </a:xfrm>
          <a:prstGeom prst="rect">
            <a:avLst/>
          </a:prstGeom>
        </p:spPr>
      </p:pic>
    </p:spTree>
    <p:extLst>
      <p:ext uri="{BB962C8B-B14F-4D97-AF65-F5344CB8AC3E}">
        <p14:creationId xmlns:p14="http://schemas.microsoft.com/office/powerpoint/2010/main" val="30372612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5" y="558800"/>
            <a:ext cx="8109992" cy="1143000"/>
          </a:xfrm>
        </p:spPr>
        <p:txBody>
          <a:bodyPr anchor="t">
            <a:noAutofit/>
          </a:bodyPr>
          <a:lstStyle/>
          <a:p>
            <a:pPr>
              <a:lnSpc>
                <a:spcPct val="100000"/>
              </a:lnSpc>
            </a:pPr>
            <a:r>
              <a:rPr lang="vi-VN" sz="3400" b="1" dirty="0">
                <a:solidFill>
                  <a:schemeClr val="bg1"/>
                </a:solidFill>
                <a:latin typeface="UTM Aptima" panose="02040603050506020204" pitchFamily="18" charset="0"/>
              </a:rPr>
              <a:t>Vận hành máy cắt thịt thành các miếng nhỏ hoặc hình dạng cụ thể</a:t>
            </a:r>
            <a:endParaRPr lang="en-US" sz="34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1. </a:t>
            </a:r>
            <a:r>
              <a:rPr lang="en-US" b="1" i="0" dirty="0" err="1">
                <a:effectLst/>
                <a:latin typeface="Open Sans" panose="020B0606030504020204" pitchFamily="34" charset="0"/>
              </a:rPr>
              <a:t>Đặc</a:t>
            </a:r>
            <a:r>
              <a:rPr lang="en-US" b="1" i="0" dirty="0">
                <a:effectLst/>
                <a:latin typeface="Open Sans" panose="020B0606030504020204" pitchFamily="34" charset="0"/>
              </a:rPr>
              <a:t> </a:t>
            </a:r>
            <a:r>
              <a:rPr lang="en-US" b="1" i="0" dirty="0" err="1">
                <a:effectLst/>
                <a:latin typeface="Open Sans" panose="020B0606030504020204" pitchFamily="34" charset="0"/>
              </a:rPr>
              <a:t>điểm</a:t>
            </a:r>
            <a:r>
              <a:rPr lang="en-US" b="1" i="0" dirty="0">
                <a:effectLst/>
                <a:latin typeface="Open Sans" panose="020B0606030504020204" pitchFamily="34" charset="0"/>
              </a:rPr>
              <a:t> </a:t>
            </a:r>
            <a:r>
              <a:rPr lang="en-US" b="1" i="0" dirty="0" err="1">
                <a:effectLst/>
                <a:latin typeface="Open Sans" panose="020B0606030504020204" pitchFamily="34" charset="0"/>
              </a:rPr>
              <a:t>công</a:t>
            </a:r>
            <a:r>
              <a:rPr lang="en-US" b="1" i="0" dirty="0">
                <a:effectLst/>
                <a:latin typeface="Open Sans" panose="020B0606030504020204" pitchFamily="34" charset="0"/>
              </a:rPr>
              <a:t> </a:t>
            </a:r>
            <a:r>
              <a:rPr lang="en-US" b="1" i="0" dirty="0" err="1">
                <a:effectLst/>
                <a:latin typeface="Open Sans" panose="020B0606030504020204" pitchFamily="34" charset="0"/>
              </a:rPr>
              <a:t>việc</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cắt</a:t>
            </a:r>
            <a:r>
              <a:rPr lang="en-US" b="1" i="0" dirty="0">
                <a:effectLst/>
                <a:latin typeface="Open Sans" panose="020B0606030504020204" pitchFamily="34" charset="0"/>
              </a:rPr>
              <a:t> </a:t>
            </a:r>
            <a:r>
              <a:rPr lang="en-US" b="1" i="0" dirty="0" err="1">
                <a:effectLst/>
                <a:latin typeface="Open Sans" panose="020B0606030504020204" pitchFamily="34" charset="0"/>
              </a:rPr>
              <a:t>thịt</a:t>
            </a:r>
            <a:r>
              <a:rPr lang="en-US" b="1" i="0" dirty="0">
                <a:effectLst/>
                <a:latin typeface="Open Sans" panose="020B0606030504020204" pitchFamily="34" charset="0"/>
              </a:rPr>
              <a:t> </a:t>
            </a:r>
            <a:r>
              <a:rPr lang="en-US" b="1" i="0" dirty="0" err="1">
                <a:effectLst/>
                <a:latin typeface="Open Sans" panose="020B0606030504020204" pitchFamily="34" charset="0"/>
              </a:rPr>
              <a:t>thành</a:t>
            </a:r>
            <a:r>
              <a:rPr lang="en-US" b="1" i="0" dirty="0">
                <a:effectLst/>
                <a:latin typeface="Open Sans" panose="020B0606030504020204" pitchFamily="34" charset="0"/>
              </a:rPr>
              <a:t> </a:t>
            </a:r>
            <a:r>
              <a:rPr lang="en-US" b="1" i="0" dirty="0" err="1">
                <a:effectLst/>
                <a:latin typeface="Open Sans" panose="020B0606030504020204" pitchFamily="34" charset="0"/>
              </a:rPr>
              <a:t>các</a:t>
            </a:r>
            <a:r>
              <a:rPr lang="en-US" b="1" i="0" dirty="0">
                <a:effectLst/>
                <a:latin typeface="Open Sans" panose="020B0606030504020204" pitchFamily="34" charset="0"/>
              </a:rPr>
              <a:t> </a:t>
            </a:r>
            <a:r>
              <a:rPr lang="en-US" b="1" i="0" dirty="0" err="1">
                <a:effectLst/>
                <a:latin typeface="Open Sans" panose="020B0606030504020204" pitchFamily="34" charset="0"/>
              </a:rPr>
              <a:t>miếng</a:t>
            </a:r>
            <a:r>
              <a:rPr lang="en-US" b="1" i="0" dirty="0">
                <a:effectLst/>
                <a:latin typeface="Open Sans" panose="020B0606030504020204" pitchFamily="34" charset="0"/>
              </a:rPr>
              <a:t> </a:t>
            </a:r>
            <a:r>
              <a:rPr lang="en-US" b="1" i="0" dirty="0" err="1">
                <a:effectLst/>
                <a:latin typeface="Open Sans" panose="020B0606030504020204" pitchFamily="34" charset="0"/>
              </a:rPr>
              <a:t>nhỏ</a:t>
            </a:r>
            <a:r>
              <a:rPr lang="en-US" b="1" i="0" dirty="0">
                <a:effectLst/>
                <a:latin typeface="Open Sans" panose="020B0606030504020204" pitchFamily="34" charset="0"/>
              </a:rPr>
              <a:t> </a:t>
            </a:r>
            <a:r>
              <a:rPr lang="en-US" b="1" i="0" dirty="0" err="1">
                <a:effectLst/>
                <a:latin typeface="Open Sans" panose="020B0606030504020204" pitchFamily="34" charset="0"/>
              </a:rPr>
              <a:t>hoặc</a:t>
            </a:r>
            <a:r>
              <a:rPr lang="en-US" b="1" i="0" dirty="0">
                <a:effectLst/>
                <a:latin typeface="Open Sans" panose="020B0606030504020204" pitchFamily="34" charset="0"/>
              </a:rPr>
              <a:t> </a:t>
            </a:r>
            <a:r>
              <a:rPr lang="en-US" b="1" i="0" dirty="0" err="1">
                <a:effectLst/>
                <a:latin typeface="Open Sans" panose="020B0606030504020204" pitchFamily="34" charset="0"/>
              </a:rPr>
              <a:t>hình</a:t>
            </a:r>
            <a:r>
              <a:rPr lang="en-US" b="1" i="0" dirty="0">
                <a:effectLst/>
                <a:latin typeface="Open Sans" panose="020B0606030504020204" pitchFamily="34" charset="0"/>
              </a:rPr>
              <a:t> </a:t>
            </a:r>
            <a:r>
              <a:rPr lang="en-US" b="1" i="0" dirty="0" err="1">
                <a:effectLst/>
                <a:latin typeface="Open Sans" panose="020B0606030504020204" pitchFamily="34" charset="0"/>
              </a:rPr>
              <a:t>dạng</a:t>
            </a:r>
            <a:r>
              <a:rPr lang="en-US" b="1" i="0" dirty="0">
                <a:effectLst/>
                <a:latin typeface="Open Sans" panose="020B0606030504020204" pitchFamily="34" charset="0"/>
              </a:rPr>
              <a:t> </a:t>
            </a:r>
            <a:r>
              <a:rPr lang="en-US" b="1" i="0" dirty="0" err="1">
                <a:effectLst/>
                <a:latin typeface="Open Sans" panose="020B0606030504020204" pitchFamily="34" charset="0"/>
              </a:rPr>
              <a:t>cụ</a:t>
            </a:r>
            <a:r>
              <a:rPr lang="en-US" b="1" i="0" dirty="0">
                <a:effectLst/>
                <a:latin typeface="Open Sans" panose="020B0606030504020204" pitchFamily="34" charset="0"/>
              </a:rPr>
              <a:t> </a:t>
            </a:r>
            <a:r>
              <a:rPr lang="en-US" b="1" i="0" dirty="0" err="1">
                <a:effectLst/>
                <a:latin typeface="Open Sans" panose="020B0606030504020204" pitchFamily="34" charset="0"/>
              </a:rPr>
              <a:t>thể</a:t>
            </a:r>
            <a:r>
              <a:rPr lang="en-US" b="1" i="0" dirty="0">
                <a:effectLst/>
                <a:latin typeface="Open Sans" panose="020B0606030504020204" pitchFamily="34" charset="0"/>
              </a:rPr>
              <a:t> </a:t>
            </a:r>
            <a:r>
              <a:rPr lang="en-US" b="1" i="0" dirty="0" err="1">
                <a:effectLst/>
                <a:latin typeface="Open Sans" panose="020B0606030504020204" pitchFamily="34" charset="0"/>
              </a:rPr>
              <a:t>tùy</a:t>
            </a:r>
            <a:r>
              <a:rPr lang="en-US" b="1" i="0" dirty="0">
                <a:effectLst/>
                <a:latin typeface="Open Sans" panose="020B0606030504020204" pitchFamily="34" charset="0"/>
              </a:rPr>
              <a:t> </a:t>
            </a:r>
            <a:r>
              <a:rPr lang="en-US" b="1" i="0" dirty="0" err="1">
                <a:effectLst/>
                <a:latin typeface="Open Sans" panose="020B0606030504020204" pitchFamily="34" charset="0"/>
              </a:rPr>
              <a:t>thuộc</a:t>
            </a:r>
            <a:r>
              <a:rPr lang="en-US" b="1" i="0" dirty="0">
                <a:effectLst/>
                <a:latin typeface="Open Sans" panose="020B0606030504020204" pitchFamily="34" charset="0"/>
              </a:rPr>
              <a:t> </a:t>
            </a:r>
            <a:r>
              <a:rPr lang="en-US" b="1" i="0" dirty="0" err="1">
                <a:effectLst/>
                <a:latin typeface="Open Sans" panose="020B0606030504020204" pitchFamily="34" charset="0"/>
              </a:rPr>
              <a:t>vào</a:t>
            </a:r>
            <a:r>
              <a:rPr lang="en-US" b="1" i="0" dirty="0">
                <a:effectLst/>
                <a:latin typeface="Open Sans" panose="020B0606030504020204" pitchFamily="34" charset="0"/>
              </a:rPr>
              <a:t> </a:t>
            </a:r>
            <a:r>
              <a:rPr lang="en-US" b="1" i="0" dirty="0" err="1">
                <a:effectLst/>
                <a:latin typeface="Open Sans" panose="020B0606030504020204" pitchFamily="34" charset="0"/>
              </a:rPr>
              <a:t>yêu</a:t>
            </a:r>
            <a:r>
              <a:rPr lang="en-US" b="1" i="0" dirty="0">
                <a:effectLst/>
                <a:latin typeface="Open Sans" panose="020B0606030504020204" pitchFamily="34" charset="0"/>
              </a:rPr>
              <a:t> </a:t>
            </a:r>
            <a:r>
              <a:rPr lang="en-US" b="1" i="0" dirty="0" err="1">
                <a:effectLst/>
                <a:latin typeface="Open Sans" panose="020B0606030504020204" pitchFamily="34" charset="0"/>
              </a:rPr>
              <a:t>cầu</a:t>
            </a:r>
            <a:r>
              <a:rPr lang="en-US" b="1" i="0" dirty="0">
                <a:effectLst/>
                <a:latin typeface="Open Sans" panose="020B0606030504020204" pitchFamily="34" charset="0"/>
              </a:rPr>
              <a:t> </a:t>
            </a:r>
            <a:r>
              <a:rPr lang="en-US" b="1" i="0" dirty="0" err="1">
                <a:effectLst/>
                <a:latin typeface="Open Sans" panose="020B0606030504020204" pitchFamily="34" charset="0"/>
              </a:rPr>
              <a:t>của</a:t>
            </a:r>
            <a:r>
              <a:rPr lang="en-US" b="1" i="0" dirty="0">
                <a:effectLst/>
                <a:latin typeface="Open Sans" panose="020B0606030504020204" pitchFamily="34" charset="0"/>
              </a:rPr>
              <a:t> </a:t>
            </a:r>
            <a:r>
              <a:rPr lang="en-US" b="1" i="0" dirty="0" err="1">
                <a:effectLst/>
                <a:latin typeface="Open Sans" panose="020B0606030504020204" pitchFamily="34" charset="0"/>
              </a:rPr>
              <a:t>sản</a:t>
            </a:r>
            <a:r>
              <a:rPr lang="en-US" b="1" i="0" dirty="0">
                <a:effectLst/>
                <a:latin typeface="Open Sans" panose="020B0606030504020204" pitchFamily="34" charset="0"/>
              </a:rPr>
              <a:t> </a:t>
            </a:r>
            <a:r>
              <a:rPr lang="en-US" b="1" i="0" dirty="0" err="1">
                <a:effectLst/>
                <a:latin typeface="Open Sans" panose="020B0606030504020204" pitchFamily="34" charset="0"/>
              </a:rPr>
              <a:t>phẩm</a:t>
            </a:r>
            <a:r>
              <a:rPr lang="en-US" b="1" i="0" dirty="0">
                <a:effectLst/>
                <a:latin typeface="Open Sans" panose="020B0606030504020204" pitchFamily="34" charset="0"/>
              </a:rPr>
              <a:t> </a:t>
            </a:r>
            <a:r>
              <a:rPr lang="en-US" b="1" i="0" dirty="0" err="1">
                <a:effectLst/>
                <a:latin typeface="Open Sans" panose="020B0606030504020204" pitchFamily="34" charset="0"/>
              </a:rPr>
              <a:t>cuối</a:t>
            </a:r>
            <a:r>
              <a:rPr lang="en-US" b="1" i="0" dirty="0">
                <a:effectLst/>
                <a:latin typeface="Open Sans" panose="020B0606030504020204" pitchFamily="34" charset="0"/>
              </a:rPr>
              <a:t> </a:t>
            </a:r>
            <a:r>
              <a:rPr lang="en-US" b="1" i="0" dirty="0" err="1">
                <a:effectLst/>
                <a:latin typeface="Open Sans" panose="020B0606030504020204" pitchFamily="34" charset="0"/>
              </a:rPr>
              <a:t>cùng</a:t>
            </a:r>
            <a:r>
              <a:rPr lang="en-US" sz="2000" dirty="0"/>
              <a:t>:</a:t>
            </a:r>
          </a:p>
          <a:p>
            <a:pPr algn="l"/>
            <a:r>
              <a:rPr lang="vi-VN" b="0" i="0" dirty="0">
                <a:effectLst/>
                <a:latin typeface="Open Sans" panose="020B0606030504020204" pitchFamily="34" charset="0"/>
              </a:rPr>
              <a:t>Quá trình vận hành máy cắt thịt để tạo ra các miếng nhỏ hoặc hình dạng cụ thể là một công việc đòi hỏi sự cẩn thận và chính xác. </a:t>
            </a:r>
            <a:endParaRPr lang="en-US" b="0" i="0" dirty="0">
              <a:effectLst/>
              <a:latin typeface="Open Sans" panose="020B0606030504020204" pitchFamily="34" charset="0"/>
            </a:endParaRPr>
          </a:p>
          <a:p>
            <a:pPr algn="l"/>
            <a:r>
              <a:rPr lang="vi-VN" b="0" i="0" dirty="0">
                <a:effectLst/>
                <a:latin typeface="Open Sans" panose="020B0606030504020204" pitchFamily="34" charset="0"/>
              </a:rPr>
              <a:t>Các nhà sản xuất thực phẩm thường đặt ra các yêu cầu cụ thể về kích thước và hình dạng của sản phẩm cuối cùng, và quá trình vận hành máy cắt thịt phải được điều chỉnh phù hợp.</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4" name="Picture 3">
            <a:extLst>
              <a:ext uri="{FF2B5EF4-FFF2-40B4-BE49-F238E27FC236}">
                <a16:creationId xmlns:a16="http://schemas.microsoft.com/office/drawing/2014/main" id="{9BF2FECF-80D7-3BEF-F2E7-EDF0A2B0FA3E}"/>
              </a:ext>
            </a:extLst>
          </p:cNvPr>
          <p:cNvPicPr>
            <a:picLocks noChangeAspect="1"/>
          </p:cNvPicPr>
          <p:nvPr/>
        </p:nvPicPr>
        <p:blipFill>
          <a:blip r:embed="rId3"/>
          <a:stretch>
            <a:fillRect/>
          </a:stretch>
        </p:blipFill>
        <p:spPr>
          <a:xfrm>
            <a:off x="7424217" y="2204864"/>
            <a:ext cx="2813000" cy="2813000"/>
          </a:xfrm>
          <a:prstGeom prst="rect">
            <a:avLst/>
          </a:prstGeom>
        </p:spPr>
      </p:pic>
    </p:spTree>
    <p:extLst>
      <p:ext uri="{BB962C8B-B14F-4D97-AF65-F5344CB8AC3E}">
        <p14:creationId xmlns:p14="http://schemas.microsoft.com/office/powerpoint/2010/main" val="13972671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5" y="558800"/>
            <a:ext cx="7749951" cy="1143000"/>
          </a:xfrm>
        </p:spPr>
        <p:txBody>
          <a:bodyPr anchor="t">
            <a:noAutofit/>
          </a:bodyPr>
          <a:lstStyle/>
          <a:p>
            <a:pPr>
              <a:lnSpc>
                <a:spcPct val="100000"/>
              </a:lnSpc>
            </a:pPr>
            <a:r>
              <a:rPr lang="vi-VN" sz="3400" b="1" dirty="0">
                <a:solidFill>
                  <a:schemeClr val="bg1"/>
                </a:solidFill>
                <a:latin typeface="UTM Aptima" panose="02040603050506020204" pitchFamily="18" charset="0"/>
              </a:rPr>
              <a:t>Vận hành máy cắt thịt thành các miếng nhỏ hoặc hình dạng cụ thể</a:t>
            </a:r>
            <a:endParaRPr lang="en-US" sz="34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2. </a:t>
            </a:r>
            <a:r>
              <a:rPr lang="en-US" b="1" i="0" dirty="0" err="1">
                <a:effectLst/>
                <a:latin typeface="Open Sans" panose="020B0606030504020204" pitchFamily="34" charset="0"/>
              </a:rPr>
              <a:t>Các</a:t>
            </a:r>
            <a:r>
              <a:rPr lang="en-US" b="1" i="0" dirty="0">
                <a:effectLst/>
                <a:latin typeface="Open Sans" panose="020B0606030504020204" pitchFamily="34" charset="0"/>
              </a:rPr>
              <a:t> </a:t>
            </a:r>
            <a:r>
              <a:rPr lang="en-US" b="1" i="0" dirty="0" err="1">
                <a:effectLst/>
                <a:latin typeface="Open Sans" panose="020B0606030504020204" pitchFamily="34" charset="0"/>
              </a:rPr>
              <a:t>dạng</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lao</a:t>
            </a:r>
            <a:r>
              <a:rPr lang="en-US" b="1" i="0" dirty="0">
                <a:effectLst/>
                <a:latin typeface="Open Sans" panose="020B0606030504020204" pitchFamily="34" charset="0"/>
              </a:rPr>
              <a:t> </a:t>
            </a:r>
            <a:r>
              <a:rPr lang="en-US" b="1" i="0" dirty="0" err="1">
                <a:effectLst/>
                <a:latin typeface="Open Sans" panose="020B0606030504020204" pitchFamily="34" charset="0"/>
              </a:rPr>
              <a:t>động</a:t>
            </a:r>
            <a:r>
              <a:rPr lang="en-US" b="1" i="0" dirty="0">
                <a:effectLst/>
                <a:latin typeface="Open Sans" panose="020B0606030504020204" pitchFamily="34" charset="0"/>
              </a:rPr>
              <a:t> </a:t>
            </a:r>
            <a:r>
              <a:rPr lang="en-US" b="1" i="0" dirty="0" err="1">
                <a:effectLst/>
                <a:latin typeface="Open Sans" panose="020B0606030504020204" pitchFamily="34" charset="0"/>
              </a:rPr>
              <a:t>trong</a:t>
            </a:r>
            <a:r>
              <a:rPr lang="en-US" b="1" i="0" dirty="0">
                <a:effectLst/>
                <a:latin typeface="Open Sans" panose="020B0606030504020204" pitchFamily="34" charset="0"/>
              </a:rPr>
              <a:t> </a:t>
            </a:r>
            <a:r>
              <a:rPr lang="en-US" b="1" i="0" dirty="0" err="1">
                <a:effectLst/>
                <a:latin typeface="Open Sans" panose="020B0606030504020204" pitchFamily="34" charset="0"/>
              </a:rPr>
              <a:t>quá</a:t>
            </a:r>
            <a:r>
              <a:rPr lang="en-US" b="1" i="0" dirty="0">
                <a:effectLst/>
                <a:latin typeface="Open Sans" panose="020B0606030504020204" pitchFamily="34" charset="0"/>
              </a:rPr>
              <a:t> </a:t>
            </a:r>
            <a:r>
              <a:rPr lang="en-US" b="1" i="0" dirty="0" err="1">
                <a:effectLst/>
                <a:latin typeface="Open Sans" panose="020B0606030504020204" pitchFamily="34" charset="0"/>
              </a:rPr>
              <a:t>trình</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cắt</a:t>
            </a:r>
            <a:r>
              <a:rPr lang="en-US" b="1" i="0" dirty="0">
                <a:effectLst/>
                <a:latin typeface="Open Sans" panose="020B0606030504020204" pitchFamily="34" charset="0"/>
              </a:rPr>
              <a:t> </a:t>
            </a:r>
            <a:r>
              <a:rPr lang="en-US" b="1" i="0" dirty="0" err="1">
                <a:effectLst/>
                <a:latin typeface="Open Sans" panose="020B0606030504020204" pitchFamily="34" charset="0"/>
              </a:rPr>
              <a:t>thịt</a:t>
            </a:r>
            <a:r>
              <a:rPr lang="en-US" b="1" i="0" dirty="0">
                <a:effectLst/>
                <a:latin typeface="Open Sans" panose="020B0606030504020204" pitchFamily="34" charset="0"/>
              </a:rPr>
              <a:t> </a:t>
            </a:r>
            <a:r>
              <a:rPr lang="en-US" b="1" i="0" dirty="0" err="1">
                <a:effectLst/>
                <a:latin typeface="Open Sans" panose="020B0606030504020204" pitchFamily="34" charset="0"/>
              </a:rPr>
              <a:t>thành</a:t>
            </a:r>
            <a:r>
              <a:rPr lang="en-US" b="1" i="0" dirty="0">
                <a:effectLst/>
                <a:latin typeface="Open Sans" panose="020B0606030504020204" pitchFamily="34" charset="0"/>
              </a:rPr>
              <a:t> </a:t>
            </a:r>
            <a:r>
              <a:rPr lang="en-US" b="1" i="0" dirty="0" err="1">
                <a:effectLst/>
                <a:latin typeface="Open Sans" panose="020B0606030504020204" pitchFamily="34" charset="0"/>
              </a:rPr>
              <a:t>các</a:t>
            </a:r>
            <a:r>
              <a:rPr lang="en-US" b="1" i="0" dirty="0">
                <a:effectLst/>
                <a:latin typeface="Open Sans" panose="020B0606030504020204" pitchFamily="34" charset="0"/>
              </a:rPr>
              <a:t> </a:t>
            </a:r>
            <a:r>
              <a:rPr lang="en-US" b="1" i="0" dirty="0" err="1">
                <a:effectLst/>
                <a:latin typeface="Open Sans" panose="020B0606030504020204" pitchFamily="34" charset="0"/>
              </a:rPr>
              <a:t>miếng</a:t>
            </a:r>
            <a:r>
              <a:rPr lang="en-US" b="1" i="0" dirty="0">
                <a:effectLst/>
                <a:latin typeface="Open Sans" panose="020B0606030504020204" pitchFamily="34" charset="0"/>
              </a:rPr>
              <a:t> </a:t>
            </a:r>
            <a:r>
              <a:rPr lang="en-US" b="1" i="0" dirty="0" err="1">
                <a:effectLst/>
                <a:latin typeface="Open Sans" panose="020B0606030504020204" pitchFamily="34" charset="0"/>
              </a:rPr>
              <a:t>nhỏ</a:t>
            </a:r>
            <a:r>
              <a:rPr lang="en-US" b="1" i="0" dirty="0">
                <a:effectLst/>
                <a:latin typeface="Open Sans" panose="020B0606030504020204" pitchFamily="34" charset="0"/>
              </a:rPr>
              <a:t> </a:t>
            </a:r>
            <a:r>
              <a:rPr lang="en-US" b="1" i="0" dirty="0" err="1">
                <a:effectLst/>
                <a:latin typeface="Open Sans" panose="020B0606030504020204" pitchFamily="34" charset="0"/>
              </a:rPr>
              <a:t>hoặc</a:t>
            </a:r>
            <a:r>
              <a:rPr lang="en-US" b="1" i="0" dirty="0">
                <a:effectLst/>
                <a:latin typeface="Open Sans" panose="020B0606030504020204" pitchFamily="34" charset="0"/>
              </a:rPr>
              <a:t> </a:t>
            </a:r>
            <a:r>
              <a:rPr lang="en-US" b="1" i="0" dirty="0" err="1">
                <a:effectLst/>
                <a:latin typeface="Open Sans" panose="020B0606030504020204" pitchFamily="34" charset="0"/>
              </a:rPr>
              <a:t>hình</a:t>
            </a:r>
            <a:r>
              <a:rPr lang="en-US" b="1" i="0" dirty="0">
                <a:effectLst/>
                <a:latin typeface="Open Sans" panose="020B0606030504020204" pitchFamily="34" charset="0"/>
              </a:rPr>
              <a:t> </a:t>
            </a:r>
            <a:r>
              <a:rPr lang="en-US" b="1" i="0" dirty="0" err="1">
                <a:effectLst/>
                <a:latin typeface="Open Sans" panose="020B0606030504020204" pitchFamily="34" charset="0"/>
              </a:rPr>
              <a:t>dạng</a:t>
            </a:r>
            <a:r>
              <a:rPr lang="en-US" b="1" i="0" dirty="0">
                <a:effectLst/>
                <a:latin typeface="Open Sans" panose="020B0606030504020204" pitchFamily="34" charset="0"/>
              </a:rPr>
              <a:t> </a:t>
            </a:r>
            <a:r>
              <a:rPr lang="en-US" b="1" i="0" dirty="0" err="1">
                <a:effectLst/>
                <a:latin typeface="Open Sans" panose="020B0606030504020204" pitchFamily="34" charset="0"/>
              </a:rPr>
              <a:t>cụ</a:t>
            </a:r>
            <a:r>
              <a:rPr lang="en-US" b="1" i="0" dirty="0">
                <a:effectLst/>
                <a:latin typeface="Open Sans" panose="020B0606030504020204" pitchFamily="34" charset="0"/>
              </a:rPr>
              <a:t> </a:t>
            </a:r>
            <a:r>
              <a:rPr lang="en-US" b="1" i="0" dirty="0" err="1">
                <a:effectLst/>
                <a:latin typeface="Open Sans" panose="020B0606030504020204" pitchFamily="34" charset="0"/>
              </a:rPr>
              <a:t>thể</a:t>
            </a:r>
            <a:r>
              <a:rPr lang="en-US" b="1" i="0" dirty="0">
                <a:effectLst/>
                <a:latin typeface="Open Sans" panose="020B0606030504020204" pitchFamily="34" charset="0"/>
              </a:rPr>
              <a:t> </a:t>
            </a:r>
            <a:r>
              <a:rPr lang="en-US" b="1" i="0" dirty="0" err="1">
                <a:effectLst/>
                <a:latin typeface="Open Sans" panose="020B0606030504020204" pitchFamily="34" charset="0"/>
              </a:rPr>
              <a:t>tùy</a:t>
            </a:r>
            <a:r>
              <a:rPr lang="en-US" b="1" i="0" dirty="0">
                <a:effectLst/>
                <a:latin typeface="Open Sans" panose="020B0606030504020204" pitchFamily="34" charset="0"/>
              </a:rPr>
              <a:t> </a:t>
            </a:r>
            <a:r>
              <a:rPr lang="en-US" b="1" i="0" dirty="0" err="1">
                <a:effectLst/>
                <a:latin typeface="Open Sans" panose="020B0606030504020204" pitchFamily="34" charset="0"/>
              </a:rPr>
              <a:t>thuộc</a:t>
            </a:r>
            <a:r>
              <a:rPr lang="en-US" b="1" i="0" dirty="0">
                <a:effectLst/>
                <a:latin typeface="Open Sans" panose="020B0606030504020204" pitchFamily="34" charset="0"/>
              </a:rPr>
              <a:t> </a:t>
            </a:r>
            <a:r>
              <a:rPr lang="en-US" b="1" i="0" dirty="0" err="1">
                <a:effectLst/>
                <a:latin typeface="Open Sans" panose="020B0606030504020204" pitchFamily="34" charset="0"/>
              </a:rPr>
              <a:t>vào</a:t>
            </a:r>
            <a:r>
              <a:rPr lang="en-US" b="1" i="0" dirty="0">
                <a:effectLst/>
                <a:latin typeface="Open Sans" panose="020B0606030504020204" pitchFamily="34" charset="0"/>
              </a:rPr>
              <a:t> </a:t>
            </a:r>
            <a:r>
              <a:rPr lang="en-US" b="1" i="0" dirty="0" err="1">
                <a:effectLst/>
                <a:latin typeface="Open Sans" panose="020B0606030504020204" pitchFamily="34" charset="0"/>
              </a:rPr>
              <a:t>yêu</a:t>
            </a:r>
            <a:r>
              <a:rPr lang="en-US" b="1" i="0" dirty="0">
                <a:effectLst/>
                <a:latin typeface="Open Sans" panose="020B0606030504020204" pitchFamily="34" charset="0"/>
              </a:rPr>
              <a:t> </a:t>
            </a:r>
            <a:r>
              <a:rPr lang="en-US" b="1" i="0" dirty="0" err="1">
                <a:effectLst/>
                <a:latin typeface="Open Sans" panose="020B0606030504020204" pitchFamily="34" charset="0"/>
              </a:rPr>
              <a:t>cầu</a:t>
            </a:r>
            <a:r>
              <a:rPr lang="en-US" b="1" i="0" dirty="0">
                <a:effectLst/>
                <a:latin typeface="Open Sans" panose="020B0606030504020204" pitchFamily="34" charset="0"/>
              </a:rPr>
              <a:t> </a:t>
            </a:r>
            <a:r>
              <a:rPr lang="en-US" b="1" i="0" dirty="0" err="1">
                <a:effectLst/>
                <a:latin typeface="Open Sans" panose="020B0606030504020204" pitchFamily="34" charset="0"/>
              </a:rPr>
              <a:t>của</a:t>
            </a:r>
            <a:r>
              <a:rPr lang="en-US" b="1" i="0" dirty="0">
                <a:effectLst/>
                <a:latin typeface="Open Sans" panose="020B0606030504020204" pitchFamily="34" charset="0"/>
              </a:rPr>
              <a:t> </a:t>
            </a:r>
            <a:r>
              <a:rPr lang="en-US" b="1" i="0" dirty="0" err="1">
                <a:effectLst/>
                <a:latin typeface="Open Sans" panose="020B0606030504020204" pitchFamily="34" charset="0"/>
              </a:rPr>
              <a:t>sản</a:t>
            </a:r>
            <a:r>
              <a:rPr lang="en-US" b="1" i="0" dirty="0">
                <a:effectLst/>
                <a:latin typeface="Open Sans" panose="020B0606030504020204" pitchFamily="34" charset="0"/>
              </a:rPr>
              <a:t> </a:t>
            </a:r>
            <a:r>
              <a:rPr lang="en-US" b="1" i="0" dirty="0" err="1">
                <a:effectLst/>
                <a:latin typeface="Open Sans" panose="020B0606030504020204" pitchFamily="34" charset="0"/>
              </a:rPr>
              <a:t>phẩm</a:t>
            </a:r>
            <a:r>
              <a:rPr lang="en-US" b="1" i="0" dirty="0">
                <a:effectLst/>
                <a:latin typeface="Open Sans" panose="020B0606030504020204" pitchFamily="34" charset="0"/>
              </a:rPr>
              <a:t> </a:t>
            </a:r>
            <a:r>
              <a:rPr lang="en-US" b="1" i="0" dirty="0" err="1">
                <a:effectLst/>
                <a:latin typeface="Open Sans" panose="020B0606030504020204" pitchFamily="34" charset="0"/>
              </a:rPr>
              <a:t>cuối</a:t>
            </a:r>
            <a:r>
              <a:rPr lang="en-US" b="1" i="0" dirty="0">
                <a:effectLst/>
                <a:latin typeface="Open Sans" panose="020B0606030504020204" pitchFamily="34" charset="0"/>
              </a:rPr>
              <a:t> </a:t>
            </a:r>
            <a:r>
              <a:rPr lang="en-US" b="1" i="0" dirty="0" err="1">
                <a:effectLst/>
                <a:latin typeface="Open Sans" panose="020B0606030504020204" pitchFamily="34" charset="0"/>
              </a:rPr>
              <a:t>cùng</a:t>
            </a:r>
            <a:r>
              <a:rPr lang="en-US" sz="2000" dirty="0"/>
              <a:t>:</a:t>
            </a:r>
          </a:p>
          <a:p>
            <a:pPr algn="l"/>
            <a:r>
              <a:rPr lang="vi-VN" b="0" i="0" dirty="0">
                <a:effectLst/>
                <a:latin typeface="Open Sans" panose="020B0606030504020204" pitchFamily="34" charset="0"/>
              </a:rPr>
              <a:t>Nhân viên có thể gặp phải nguy cơ bị cắt hoặc thương tổn nếu họ không tuân thủ quy tắc an toàn khi làm việc với máy. </a:t>
            </a:r>
            <a:endParaRPr lang="en-US" b="0" i="0" dirty="0">
              <a:effectLst/>
              <a:latin typeface="Open Sans" panose="020B0606030504020204" pitchFamily="34" charset="0"/>
            </a:endParaRPr>
          </a:p>
          <a:p>
            <a:pPr algn="l"/>
            <a:r>
              <a:rPr lang="vi-VN" b="0" i="0" dirty="0">
                <a:effectLst/>
                <a:latin typeface="Open Sans" panose="020B0606030504020204" pitchFamily="34" charset="0"/>
              </a:rPr>
              <a:t>Đặc biệt là khi thực hiện việc thay đổi hoặc bảo dưỡng lưỡi cắt, việc không tắt máy hoặc không sử dụng dụng cụ bảo vệ có thể dẫn đến tai nạn nghiêm trọng.</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9F8F94E2-4CD3-BD9D-87AB-206757185789}"/>
              </a:ext>
            </a:extLst>
          </p:cNvPr>
          <p:cNvPicPr>
            <a:picLocks noChangeAspect="1"/>
          </p:cNvPicPr>
          <p:nvPr/>
        </p:nvPicPr>
        <p:blipFill>
          <a:blip r:embed="rId3"/>
          <a:stretch>
            <a:fillRect/>
          </a:stretch>
        </p:blipFill>
        <p:spPr>
          <a:xfrm>
            <a:off x="7424217" y="2204864"/>
            <a:ext cx="2813000" cy="2813000"/>
          </a:xfrm>
          <a:prstGeom prst="rect">
            <a:avLst/>
          </a:prstGeom>
        </p:spPr>
      </p:pic>
    </p:spTree>
    <p:extLst>
      <p:ext uri="{BB962C8B-B14F-4D97-AF65-F5344CB8AC3E}">
        <p14:creationId xmlns:p14="http://schemas.microsoft.com/office/powerpoint/2010/main" val="13377681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5" y="558800"/>
            <a:ext cx="8109991" cy="1143000"/>
          </a:xfrm>
        </p:spPr>
        <p:txBody>
          <a:bodyPr anchor="t">
            <a:noAutofit/>
          </a:bodyPr>
          <a:lstStyle/>
          <a:p>
            <a:pPr>
              <a:lnSpc>
                <a:spcPct val="100000"/>
              </a:lnSpc>
            </a:pPr>
            <a:r>
              <a:rPr lang="en-US" sz="3400" b="1" dirty="0" err="1">
                <a:solidFill>
                  <a:schemeClr val="bg1"/>
                </a:solidFill>
                <a:latin typeface="UTM Aptima" panose="02040603050506020204" pitchFamily="18" charset="0"/>
              </a:rPr>
              <a:t>Vận</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hành</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máy</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cắt</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thịt</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thành</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các</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miếng</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nhỏ</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hoặc</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hình</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dạng</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cụ</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thể</a:t>
            </a:r>
            <a:endParaRPr lang="en-US" sz="34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3. </a:t>
            </a:r>
            <a:r>
              <a:rPr lang="en-US" b="1" i="0" dirty="0" err="1">
                <a:effectLst/>
                <a:latin typeface="Open Sans" panose="020B0606030504020204" pitchFamily="34" charset="0"/>
              </a:rPr>
              <a:t>Nguyên</a:t>
            </a:r>
            <a:r>
              <a:rPr lang="en-US" b="1" i="0" dirty="0">
                <a:effectLst/>
                <a:latin typeface="Open Sans" panose="020B0606030504020204" pitchFamily="34" charset="0"/>
              </a:rPr>
              <a:t> </a:t>
            </a:r>
            <a:r>
              <a:rPr lang="en-US" b="1" i="0" dirty="0" err="1">
                <a:effectLst/>
                <a:latin typeface="Open Sans" panose="020B0606030504020204" pitchFamily="34" charset="0"/>
              </a:rPr>
              <a:t>nhân</a:t>
            </a:r>
            <a:r>
              <a:rPr lang="en-US" b="1" i="0" dirty="0">
                <a:effectLst/>
                <a:latin typeface="Open Sans" panose="020B0606030504020204" pitchFamily="34" charset="0"/>
              </a:rPr>
              <a:t> </a:t>
            </a:r>
            <a:r>
              <a:rPr lang="en-US" b="1" i="0" dirty="0" err="1">
                <a:effectLst/>
                <a:latin typeface="Open Sans" panose="020B0606030504020204" pitchFamily="34" charset="0"/>
              </a:rPr>
              <a:t>gây</a:t>
            </a:r>
            <a:r>
              <a:rPr lang="en-US" b="1" i="0" dirty="0">
                <a:effectLst/>
                <a:latin typeface="Open Sans" panose="020B0606030504020204" pitchFamily="34" charset="0"/>
              </a:rPr>
              <a:t> </a:t>
            </a:r>
            <a:r>
              <a:rPr lang="en-US" b="1" i="0" dirty="0" err="1">
                <a:effectLst/>
                <a:latin typeface="Open Sans" panose="020B0606030504020204" pitchFamily="34" charset="0"/>
              </a:rPr>
              <a:t>ra</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lao</a:t>
            </a:r>
            <a:r>
              <a:rPr lang="en-US" b="1" i="0" dirty="0">
                <a:effectLst/>
                <a:latin typeface="Open Sans" panose="020B0606030504020204" pitchFamily="34" charset="0"/>
              </a:rPr>
              <a:t> </a:t>
            </a:r>
            <a:r>
              <a:rPr lang="en-US" b="1" i="0" dirty="0" err="1">
                <a:effectLst/>
                <a:latin typeface="Open Sans" panose="020B0606030504020204" pitchFamily="34" charset="0"/>
              </a:rPr>
              <a:t>động</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cắt</a:t>
            </a:r>
            <a:r>
              <a:rPr lang="en-US" b="1" i="0" dirty="0">
                <a:effectLst/>
                <a:latin typeface="Open Sans" panose="020B0606030504020204" pitchFamily="34" charset="0"/>
              </a:rPr>
              <a:t> </a:t>
            </a:r>
            <a:r>
              <a:rPr lang="en-US" b="1" i="0" dirty="0" err="1">
                <a:effectLst/>
                <a:latin typeface="Open Sans" panose="020B0606030504020204" pitchFamily="34" charset="0"/>
              </a:rPr>
              <a:t>thịt</a:t>
            </a:r>
            <a:r>
              <a:rPr lang="en-US" b="1" i="0" dirty="0">
                <a:effectLst/>
                <a:latin typeface="Open Sans" panose="020B0606030504020204" pitchFamily="34" charset="0"/>
              </a:rPr>
              <a:t> </a:t>
            </a:r>
            <a:r>
              <a:rPr lang="en-US" b="1" i="0" dirty="0" err="1">
                <a:effectLst/>
                <a:latin typeface="Open Sans" panose="020B0606030504020204" pitchFamily="34" charset="0"/>
              </a:rPr>
              <a:t>thành</a:t>
            </a:r>
            <a:r>
              <a:rPr lang="en-US" b="1" i="0" dirty="0">
                <a:effectLst/>
                <a:latin typeface="Open Sans" panose="020B0606030504020204" pitchFamily="34" charset="0"/>
              </a:rPr>
              <a:t> </a:t>
            </a:r>
            <a:r>
              <a:rPr lang="en-US" b="1" i="0" dirty="0" err="1">
                <a:effectLst/>
                <a:latin typeface="Open Sans" panose="020B0606030504020204" pitchFamily="34" charset="0"/>
              </a:rPr>
              <a:t>các</a:t>
            </a:r>
            <a:r>
              <a:rPr lang="en-US" b="1" i="0" dirty="0">
                <a:effectLst/>
                <a:latin typeface="Open Sans" panose="020B0606030504020204" pitchFamily="34" charset="0"/>
              </a:rPr>
              <a:t> </a:t>
            </a:r>
            <a:r>
              <a:rPr lang="en-US" b="1" i="0" dirty="0" err="1">
                <a:effectLst/>
                <a:latin typeface="Open Sans" panose="020B0606030504020204" pitchFamily="34" charset="0"/>
              </a:rPr>
              <a:t>miếng</a:t>
            </a:r>
            <a:r>
              <a:rPr lang="en-US" b="1" i="0" dirty="0">
                <a:effectLst/>
                <a:latin typeface="Open Sans" panose="020B0606030504020204" pitchFamily="34" charset="0"/>
              </a:rPr>
              <a:t> </a:t>
            </a:r>
            <a:r>
              <a:rPr lang="en-US" b="1" i="0" dirty="0" err="1">
                <a:effectLst/>
                <a:latin typeface="Open Sans" panose="020B0606030504020204" pitchFamily="34" charset="0"/>
              </a:rPr>
              <a:t>nhỏ</a:t>
            </a:r>
            <a:r>
              <a:rPr lang="en-US" b="1" i="0" dirty="0">
                <a:effectLst/>
                <a:latin typeface="Open Sans" panose="020B0606030504020204" pitchFamily="34" charset="0"/>
              </a:rPr>
              <a:t> </a:t>
            </a:r>
            <a:r>
              <a:rPr lang="en-US" b="1" i="0" dirty="0" err="1">
                <a:effectLst/>
                <a:latin typeface="Open Sans" panose="020B0606030504020204" pitchFamily="34" charset="0"/>
              </a:rPr>
              <a:t>hoặc</a:t>
            </a:r>
            <a:r>
              <a:rPr lang="en-US" b="1" i="0" dirty="0">
                <a:effectLst/>
                <a:latin typeface="Open Sans" panose="020B0606030504020204" pitchFamily="34" charset="0"/>
              </a:rPr>
              <a:t> </a:t>
            </a:r>
            <a:r>
              <a:rPr lang="en-US" b="1" i="0" dirty="0" err="1">
                <a:effectLst/>
                <a:latin typeface="Open Sans" panose="020B0606030504020204" pitchFamily="34" charset="0"/>
              </a:rPr>
              <a:t>hình</a:t>
            </a:r>
            <a:r>
              <a:rPr lang="en-US" b="1" i="0" dirty="0">
                <a:effectLst/>
                <a:latin typeface="Open Sans" panose="020B0606030504020204" pitchFamily="34" charset="0"/>
              </a:rPr>
              <a:t> </a:t>
            </a:r>
            <a:r>
              <a:rPr lang="en-US" b="1" i="0" dirty="0" err="1">
                <a:effectLst/>
                <a:latin typeface="Open Sans" panose="020B0606030504020204" pitchFamily="34" charset="0"/>
              </a:rPr>
              <a:t>dạng</a:t>
            </a:r>
            <a:r>
              <a:rPr lang="en-US" b="1" i="0" dirty="0">
                <a:effectLst/>
                <a:latin typeface="Open Sans" panose="020B0606030504020204" pitchFamily="34" charset="0"/>
              </a:rPr>
              <a:t> </a:t>
            </a:r>
            <a:r>
              <a:rPr lang="en-US" b="1" i="0" dirty="0" err="1">
                <a:effectLst/>
                <a:latin typeface="Open Sans" panose="020B0606030504020204" pitchFamily="34" charset="0"/>
              </a:rPr>
              <a:t>cụ</a:t>
            </a:r>
            <a:r>
              <a:rPr lang="en-US" b="1" i="0" dirty="0">
                <a:effectLst/>
                <a:latin typeface="Open Sans" panose="020B0606030504020204" pitchFamily="34" charset="0"/>
              </a:rPr>
              <a:t> </a:t>
            </a:r>
            <a:r>
              <a:rPr lang="en-US" b="1" i="0" dirty="0" err="1">
                <a:effectLst/>
                <a:latin typeface="Open Sans" panose="020B0606030504020204" pitchFamily="34" charset="0"/>
              </a:rPr>
              <a:t>thể</a:t>
            </a:r>
            <a:r>
              <a:rPr lang="en-US" b="1" i="0" dirty="0">
                <a:effectLst/>
                <a:latin typeface="Open Sans" panose="020B0606030504020204" pitchFamily="34" charset="0"/>
              </a:rPr>
              <a:t> </a:t>
            </a:r>
            <a:r>
              <a:rPr lang="en-US" b="1" i="0" dirty="0" err="1">
                <a:effectLst/>
                <a:latin typeface="Open Sans" panose="020B0606030504020204" pitchFamily="34" charset="0"/>
              </a:rPr>
              <a:t>tùy</a:t>
            </a:r>
            <a:r>
              <a:rPr lang="en-US" b="1" i="0" dirty="0">
                <a:effectLst/>
                <a:latin typeface="Open Sans" panose="020B0606030504020204" pitchFamily="34" charset="0"/>
              </a:rPr>
              <a:t> </a:t>
            </a:r>
            <a:r>
              <a:rPr lang="en-US" b="1" i="0" dirty="0" err="1">
                <a:effectLst/>
                <a:latin typeface="Open Sans" panose="020B0606030504020204" pitchFamily="34" charset="0"/>
              </a:rPr>
              <a:t>thuộc</a:t>
            </a:r>
            <a:r>
              <a:rPr lang="en-US" b="1" i="0" dirty="0">
                <a:effectLst/>
                <a:latin typeface="Open Sans" panose="020B0606030504020204" pitchFamily="34" charset="0"/>
              </a:rPr>
              <a:t> </a:t>
            </a:r>
            <a:r>
              <a:rPr lang="en-US" b="1" i="0" dirty="0" err="1">
                <a:effectLst/>
                <a:latin typeface="Open Sans" panose="020B0606030504020204" pitchFamily="34" charset="0"/>
              </a:rPr>
              <a:t>vào</a:t>
            </a:r>
            <a:r>
              <a:rPr lang="en-US" b="1" i="0" dirty="0">
                <a:effectLst/>
                <a:latin typeface="Open Sans" panose="020B0606030504020204" pitchFamily="34" charset="0"/>
              </a:rPr>
              <a:t> </a:t>
            </a:r>
            <a:r>
              <a:rPr lang="en-US" b="1" i="0" dirty="0" err="1">
                <a:effectLst/>
                <a:latin typeface="Open Sans" panose="020B0606030504020204" pitchFamily="34" charset="0"/>
              </a:rPr>
              <a:t>yêu</a:t>
            </a:r>
            <a:r>
              <a:rPr lang="en-US" b="1" i="0" dirty="0">
                <a:effectLst/>
                <a:latin typeface="Open Sans" panose="020B0606030504020204" pitchFamily="34" charset="0"/>
              </a:rPr>
              <a:t> </a:t>
            </a:r>
            <a:r>
              <a:rPr lang="en-US" b="1" i="0" dirty="0" err="1">
                <a:effectLst/>
                <a:latin typeface="Open Sans" panose="020B0606030504020204" pitchFamily="34" charset="0"/>
              </a:rPr>
              <a:t>cầu</a:t>
            </a:r>
            <a:r>
              <a:rPr lang="en-US" b="1" i="0" dirty="0">
                <a:effectLst/>
                <a:latin typeface="Open Sans" panose="020B0606030504020204" pitchFamily="34" charset="0"/>
              </a:rPr>
              <a:t> </a:t>
            </a:r>
            <a:r>
              <a:rPr lang="en-US" b="1" i="0" dirty="0" err="1">
                <a:effectLst/>
                <a:latin typeface="Open Sans" panose="020B0606030504020204" pitchFamily="34" charset="0"/>
              </a:rPr>
              <a:t>của</a:t>
            </a:r>
            <a:r>
              <a:rPr lang="en-US" b="1" i="0" dirty="0">
                <a:effectLst/>
                <a:latin typeface="Open Sans" panose="020B0606030504020204" pitchFamily="34" charset="0"/>
              </a:rPr>
              <a:t> </a:t>
            </a:r>
            <a:r>
              <a:rPr lang="en-US" b="1" i="0" dirty="0" err="1">
                <a:effectLst/>
                <a:latin typeface="Open Sans" panose="020B0606030504020204" pitchFamily="34" charset="0"/>
              </a:rPr>
              <a:t>sản</a:t>
            </a:r>
            <a:r>
              <a:rPr lang="en-US" b="1" i="0" dirty="0">
                <a:effectLst/>
                <a:latin typeface="Open Sans" panose="020B0606030504020204" pitchFamily="34" charset="0"/>
              </a:rPr>
              <a:t> </a:t>
            </a:r>
            <a:r>
              <a:rPr lang="en-US" b="1" i="0" dirty="0" err="1">
                <a:effectLst/>
                <a:latin typeface="Open Sans" panose="020B0606030504020204" pitchFamily="34" charset="0"/>
              </a:rPr>
              <a:t>phẩm</a:t>
            </a:r>
            <a:r>
              <a:rPr lang="en-US" b="1" i="0" dirty="0">
                <a:effectLst/>
                <a:latin typeface="Open Sans" panose="020B0606030504020204" pitchFamily="34" charset="0"/>
              </a:rPr>
              <a:t> </a:t>
            </a:r>
            <a:r>
              <a:rPr lang="en-US" b="1" i="0" dirty="0" err="1">
                <a:effectLst/>
                <a:latin typeface="Open Sans" panose="020B0606030504020204" pitchFamily="34" charset="0"/>
              </a:rPr>
              <a:t>cuối</a:t>
            </a:r>
            <a:r>
              <a:rPr lang="en-US" b="1" i="0" dirty="0">
                <a:effectLst/>
                <a:latin typeface="Open Sans" panose="020B0606030504020204" pitchFamily="34" charset="0"/>
              </a:rPr>
              <a:t> </a:t>
            </a:r>
            <a:r>
              <a:rPr lang="en-US" b="1" i="0" dirty="0" err="1">
                <a:effectLst/>
                <a:latin typeface="Open Sans" panose="020B0606030504020204" pitchFamily="34" charset="0"/>
              </a:rPr>
              <a:t>cùng</a:t>
            </a:r>
            <a:endParaRPr lang="en-US" b="1" i="0" dirty="0">
              <a:effectLst/>
              <a:latin typeface="Open Sans" panose="020B0606030504020204" pitchFamily="34" charset="0"/>
            </a:endParaRPr>
          </a:p>
          <a:p>
            <a:r>
              <a:rPr lang="vi-VN" i="0" dirty="0">
                <a:effectLst/>
                <a:latin typeface="Open Sans" panose="020B0606030504020204" pitchFamily="34" charset="0"/>
              </a:rPr>
              <a:t>Một trong những nguyên nhân chính là thiếu hiểu biết hoặc huấn luyện không đầy đủ về quy trình an toàn khi làm việc với máy. </a:t>
            </a:r>
            <a:endParaRPr lang="en-US" i="0" dirty="0">
              <a:effectLst/>
              <a:latin typeface="Open Sans" panose="020B0606030504020204" pitchFamily="34" charset="0"/>
            </a:endParaRPr>
          </a:p>
          <a:p>
            <a:r>
              <a:rPr lang="vi-VN" i="0" dirty="0">
                <a:effectLst/>
                <a:latin typeface="Open Sans" panose="020B0606030504020204" pitchFamily="34" charset="0"/>
              </a:rPr>
              <a:t>Nhân viên có thể không nhận ra các rủi ro tiềm ẩn hoặc không biết cách đối phó với chúng, dẫn đến việc xảy ra tai nạn.</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8AEB1475-D62B-CC1F-A8AB-A9FC1D1AD3EA}"/>
              </a:ext>
            </a:extLst>
          </p:cNvPr>
          <p:cNvPicPr>
            <a:picLocks noChangeAspect="1"/>
          </p:cNvPicPr>
          <p:nvPr/>
        </p:nvPicPr>
        <p:blipFill>
          <a:blip r:embed="rId3"/>
          <a:stretch>
            <a:fillRect/>
          </a:stretch>
        </p:blipFill>
        <p:spPr>
          <a:xfrm>
            <a:off x="7424217" y="2204864"/>
            <a:ext cx="2813000" cy="2813000"/>
          </a:xfrm>
          <a:prstGeom prst="rect">
            <a:avLst/>
          </a:prstGeom>
        </p:spPr>
      </p:pic>
    </p:spTree>
    <p:extLst>
      <p:ext uri="{BB962C8B-B14F-4D97-AF65-F5344CB8AC3E}">
        <p14:creationId xmlns:p14="http://schemas.microsoft.com/office/powerpoint/2010/main" val="3452690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5" y="404664"/>
            <a:ext cx="7605935" cy="1143000"/>
          </a:xfrm>
        </p:spPr>
        <p:txBody>
          <a:bodyPr anchor="t">
            <a:noAutofit/>
          </a:bodyPr>
          <a:lstStyle/>
          <a:p>
            <a:pPr>
              <a:lnSpc>
                <a:spcPct val="100000"/>
              </a:lnSpc>
            </a:pPr>
            <a:r>
              <a:rPr lang="en-US" sz="3400" b="1" dirty="0" err="1">
                <a:solidFill>
                  <a:schemeClr val="bg1"/>
                </a:solidFill>
                <a:latin typeface="UTM Aptima" panose="02040603050506020204" pitchFamily="18" charset="0"/>
              </a:rPr>
              <a:t>Vận</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hành</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máy</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cắt</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thịt</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thành</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các</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miếng</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nhỏ</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hoặc</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hình</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dạng</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cụ</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thể</a:t>
            </a:r>
            <a:endParaRPr lang="en-US" sz="34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lnSpcReduction="10000"/>
          </a:bodyPr>
          <a:lstStyle/>
          <a:p>
            <a:pPr marL="0" indent="0">
              <a:buNone/>
            </a:pPr>
            <a:r>
              <a:rPr lang="en-US" b="1" i="0" dirty="0">
                <a:effectLst/>
                <a:latin typeface="Open Sans" panose="020B0606030504020204" pitchFamily="34" charset="0"/>
              </a:rPr>
              <a:t>4. </a:t>
            </a:r>
            <a:r>
              <a:rPr lang="en-US" b="1" i="0" dirty="0" err="1">
                <a:effectLst/>
                <a:latin typeface="Open Sans" panose="020B0606030504020204" pitchFamily="34" charset="0"/>
              </a:rPr>
              <a:t>Biện</a:t>
            </a:r>
            <a:r>
              <a:rPr lang="en-US" b="1" i="0" dirty="0">
                <a:effectLst/>
                <a:latin typeface="Open Sans" panose="020B0606030504020204" pitchFamily="34" charset="0"/>
              </a:rPr>
              <a:t> </a:t>
            </a:r>
            <a:r>
              <a:rPr lang="en-US" b="1" i="0" dirty="0" err="1">
                <a:effectLst/>
                <a:latin typeface="Open Sans" panose="020B0606030504020204" pitchFamily="34" charset="0"/>
              </a:rPr>
              <a:t>pháp</a:t>
            </a:r>
            <a:r>
              <a:rPr lang="en-US" b="1" i="0" dirty="0">
                <a:effectLst/>
                <a:latin typeface="Open Sans" panose="020B0606030504020204" pitchFamily="34" charset="0"/>
              </a:rPr>
              <a:t> </a:t>
            </a:r>
            <a:r>
              <a:rPr lang="en-US" b="1" i="0" dirty="0" err="1">
                <a:effectLst/>
                <a:latin typeface="Open Sans" panose="020B0606030504020204" pitchFamily="34" charset="0"/>
              </a:rPr>
              <a:t>phòng</a:t>
            </a:r>
            <a:r>
              <a:rPr lang="en-US" b="1" i="0" dirty="0">
                <a:effectLst/>
                <a:latin typeface="Open Sans" panose="020B0606030504020204" pitchFamily="34" charset="0"/>
              </a:rPr>
              <a:t> </a:t>
            </a:r>
            <a:r>
              <a:rPr lang="en-US" b="1" i="0" dirty="0" err="1">
                <a:effectLst/>
                <a:latin typeface="Open Sans" panose="020B0606030504020204" pitchFamily="34" charset="0"/>
              </a:rPr>
              <a:t>tránh</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lao</a:t>
            </a:r>
            <a:r>
              <a:rPr lang="en-US" b="1" i="0" dirty="0">
                <a:effectLst/>
                <a:latin typeface="Open Sans" panose="020B0606030504020204" pitchFamily="34" charset="0"/>
              </a:rPr>
              <a:t> </a:t>
            </a:r>
            <a:r>
              <a:rPr lang="en-US" b="1" i="0" dirty="0" err="1">
                <a:effectLst/>
                <a:latin typeface="Open Sans" panose="020B0606030504020204" pitchFamily="34" charset="0"/>
              </a:rPr>
              <a:t>động</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cắt</a:t>
            </a:r>
            <a:r>
              <a:rPr lang="en-US" b="1" i="0" dirty="0">
                <a:effectLst/>
                <a:latin typeface="Open Sans" panose="020B0606030504020204" pitchFamily="34" charset="0"/>
              </a:rPr>
              <a:t> </a:t>
            </a:r>
            <a:r>
              <a:rPr lang="en-US" b="1" i="0" dirty="0" err="1">
                <a:effectLst/>
                <a:latin typeface="Open Sans" panose="020B0606030504020204" pitchFamily="34" charset="0"/>
              </a:rPr>
              <a:t>thịt</a:t>
            </a:r>
            <a:r>
              <a:rPr lang="en-US" b="1" i="0" dirty="0">
                <a:effectLst/>
                <a:latin typeface="Open Sans" panose="020B0606030504020204" pitchFamily="34" charset="0"/>
              </a:rPr>
              <a:t> </a:t>
            </a:r>
            <a:r>
              <a:rPr lang="en-US" b="1" i="0" dirty="0" err="1">
                <a:effectLst/>
                <a:latin typeface="Open Sans" panose="020B0606030504020204" pitchFamily="34" charset="0"/>
              </a:rPr>
              <a:t>thành</a:t>
            </a:r>
            <a:r>
              <a:rPr lang="en-US" b="1" i="0" dirty="0">
                <a:effectLst/>
                <a:latin typeface="Open Sans" panose="020B0606030504020204" pitchFamily="34" charset="0"/>
              </a:rPr>
              <a:t> </a:t>
            </a:r>
            <a:r>
              <a:rPr lang="en-US" b="1" i="0" dirty="0" err="1">
                <a:effectLst/>
                <a:latin typeface="Open Sans" panose="020B0606030504020204" pitchFamily="34" charset="0"/>
              </a:rPr>
              <a:t>các</a:t>
            </a:r>
            <a:r>
              <a:rPr lang="en-US" b="1" i="0" dirty="0">
                <a:effectLst/>
                <a:latin typeface="Open Sans" panose="020B0606030504020204" pitchFamily="34" charset="0"/>
              </a:rPr>
              <a:t> </a:t>
            </a:r>
            <a:r>
              <a:rPr lang="en-US" b="1" i="0" dirty="0" err="1">
                <a:effectLst/>
                <a:latin typeface="Open Sans" panose="020B0606030504020204" pitchFamily="34" charset="0"/>
              </a:rPr>
              <a:t>miếng</a:t>
            </a:r>
            <a:r>
              <a:rPr lang="en-US" b="1" i="0" dirty="0">
                <a:effectLst/>
                <a:latin typeface="Open Sans" panose="020B0606030504020204" pitchFamily="34" charset="0"/>
              </a:rPr>
              <a:t> </a:t>
            </a:r>
            <a:r>
              <a:rPr lang="en-US" b="1" i="0" dirty="0" err="1">
                <a:effectLst/>
                <a:latin typeface="Open Sans" panose="020B0606030504020204" pitchFamily="34" charset="0"/>
              </a:rPr>
              <a:t>nhỏ</a:t>
            </a:r>
            <a:r>
              <a:rPr lang="en-US" b="1" i="0" dirty="0">
                <a:effectLst/>
                <a:latin typeface="Open Sans" panose="020B0606030504020204" pitchFamily="34" charset="0"/>
              </a:rPr>
              <a:t> </a:t>
            </a:r>
            <a:r>
              <a:rPr lang="en-US" b="1" i="0" dirty="0" err="1">
                <a:effectLst/>
                <a:latin typeface="Open Sans" panose="020B0606030504020204" pitchFamily="34" charset="0"/>
              </a:rPr>
              <a:t>hoặc</a:t>
            </a:r>
            <a:r>
              <a:rPr lang="en-US" b="1" i="0" dirty="0">
                <a:effectLst/>
                <a:latin typeface="Open Sans" panose="020B0606030504020204" pitchFamily="34" charset="0"/>
              </a:rPr>
              <a:t> </a:t>
            </a:r>
            <a:r>
              <a:rPr lang="en-US" b="1" i="0" dirty="0" err="1">
                <a:effectLst/>
                <a:latin typeface="Open Sans" panose="020B0606030504020204" pitchFamily="34" charset="0"/>
              </a:rPr>
              <a:t>hình</a:t>
            </a:r>
            <a:r>
              <a:rPr lang="en-US" b="1" i="0" dirty="0">
                <a:effectLst/>
                <a:latin typeface="Open Sans" panose="020B0606030504020204" pitchFamily="34" charset="0"/>
              </a:rPr>
              <a:t> </a:t>
            </a:r>
            <a:r>
              <a:rPr lang="en-US" b="1" i="0" dirty="0" err="1">
                <a:effectLst/>
                <a:latin typeface="Open Sans" panose="020B0606030504020204" pitchFamily="34" charset="0"/>
              </a:rPr>
              <a:t>dạng</a:t>
            </a:r>
            <a:r>
              <a:rPr lang="en-US" b="1" i="0" dirty="0">
                <a:effectLst/>
                <a:latin typeface="Open Sans" panose="020B0606030504020204" pitchFamily="34" charset="0"/>
              </a:rPr>
              <a:t> </a:t>
            </a:r>
            <a:r>
              <a:rPr lang="en-US" b="1" i="0" dirty="0" err="1">
                <a:effectLst/>
                <a:latin typeface="Open Sans" panose="020B0606030504020204" pitchFamily="34" charset="0"/>
              </a:rPr>
              <a:t>cụ</a:t>
            </a:r>
            <a:r>
              <a:rPr lang="en-US" b="1" i="0" dirty="0">
                <a:effectLst/>
                <a:latin typeface="Open Sans" panose="020B0606030504020204" pitchFamily="34" charset="0"/>
              </a:rPr>
              <a:t> </a:t>
            </a:r>
            <a:r>
              <a:rPr lang="en-US" b="1" i="0" dirty="0" err="1">
                <a:effectLst/>
                <a:latin typeface="Open Sans" panose="020B0606030504020204" pitchFamily="34" charset="0"/>
              </a:rPr>
              <a:t>thể</a:t>
            </a:r>
            <a:r>
              <a:rPr lang="en-US" b="1" i="0" dirty="0">
                <a:effectLst/>
                <a:latin typeface="Open Sans" panose="020B0606030504020204" pitchFamily="34" charset="0"/>
              </a:rPr>
              <a:t> </a:t>
            </a:r>
            <a:r>
              <a:rPr lang="en-US" b="1" i="0" dirty="0" err="1">
                <a:effectLst/>
                <a:latin typeface="Open Sans" panose="020B0606030504020204" pitchFamily="34" charset="0"/>
              </a:rPr>
              <a:t>tùy</a:t>
            </a:r>
            <a:r>
              <a:rPr lang="en-US" b="1" i="0" dirty="0">
                <a:effectLst/>
                <a:latin typeface="Open Sans" panose="020B0606030504020204" pitchFamily="34" charset="0"/>
              </a:rPr>
              <a:t> </a:t>
            </a:r>
            <a:r>
              <a:rPr lang="en-US" b="1" i="0" dirty="0" err="1">
                <a:effectLst/>
                <a:latin typeface="Open Sans" panose="020B0606030504020204" pitchFamily="34" charset="0"/>
              </a:rPr>
              <a:t>thuộc</a:t>
            </a:r>
            <a:r>
              <a:rPr lang="en-US" b="1" i="0" dirty="0">
                <a:effectLst/>
                <a:latin typeface="Open Sans" panose="020B0606030504020204" pitchFamily="34" charset="0"/>
              </a:rPr>
              <a:t> </a:t>
            </a:r>
            <a:r>
              <a:rPr lang="en-US" b="1" i="0" dirty="0" err="1">
                <a:effectLst/>
                <a:latin typeface="Open Sans" panose="020B0606030504020204" pitchFamily="34" charset="0"/>
              </a:rPr>
              <a:t>vào</a:t>
            </a:r>
            <a:r>
              <a:rPr lang="en-US" b="1" i="0" dirty="0">
                <a:effectLst/>
                <a:latin typeface="Open Sans" panose="020B0606030504020204" pitchFamily="34" charset="0"/>
              </a:rPr>
              <a:t> </a:t>
            </a:r>
            <a:r>
              <a:rPr lang="en-US" b="1" i="0" dirty="0" err="1">
                <a:effectLst/>
                <a:latin typeface="Open Sans" panose="020B0606030504020204" pitchFamily="34" charset="0"/>
              </a:rPr>
              <a:t>yêu</a:t>
            </a:r>
            <a:r>
              <a:rPr lang="en-US" b="1" i="0" dirty="0">
                <a:effectLst/>
                <a:latin typeface="Open Sans" panose="020B0606030504020204" pitchFamily="34" charset="0"/>
              </a:rPr>
              <a:t> </a:t>
            </a:r>
            <a:r>
              <a:rPr lang="en-US" b="1" i="0" dirty="0" err="1">
                <a:effectLst/>
                <a:latin typeface="Open Sans" panose="020B0606030504020204" pitchFamily="34" charset="0"/>
              </a:rPr>
              <a:t>cầu</a:t>
            </a:r>
            <a:r>
              <a:rPr lang="en-US" b="1" i="0" dirty="0">
                <a:effectLst/>
                <a:latin typeface="Open Sans" panose="020B0606030504020204" pitchFamily="34" charset="0"/>
              </a:rPr>
              <a:t> </a:t>
            </a:r>
            <a:r>
              <a:rPr lang="en-US" b="1" i="0" dirty="0" err="1">
                <a:effectLst/>
                <a:latin typeface="Open Sans" panose="020B0606030504020204" pitchFamily="34" charset="0"/>
              </a:rPr>
              <a:t>của</a:t>
            </a:r>
            <a:r>
              <a:rPr lang="en-US" b="1" i="0" dirty="0">
                <a:effectLst/>
                <a:latin typeface="Open Sans" panose="020B0606030504020204" pitchFamily="34" charset="0"/>
              </a:rPr>
              <a:t> </a:t>
            </a:r>
            <a:r>
              <a:rPr lang="en-US" b="1" i="0" dirty="0" err="1">
                <a:effectLst/>
                <a:latin typeface="Open Sans" panose="020B0606030504020204" pitchFamily="34" charset="0"/>
              </a:rPr>
              <a:t>sản</a:t>
            </a:r>
            <a:r>
              <a:rPr lang="en-US" b="1" i="0" dirty="0">
                <a:effectLst/>
                <a:latin typeface="Open Sans" panose="020B0606030504020204" pitchFamily="34" charset="0"/>
              </a:rPr>
              <a:t> </a:t>
            </a:r>
            <a:r>
              <a:rPr lang="en-US" b="1" i="0" dirty="0" err="1">
                <a:effectLst/>
                <a:latin typeface="Open Sans" panose="020B0606030504020204" pitchFamily="34" charset="0"/>
              </a:rPr>
              <a:t>phẩm</a:t>
            </a:r>
            <a:r>
              <a:rPr lang="en-US" b="1" i="0" dirty="0">
                <a:effectLst/>
                <a:latin typeface="Open Sans" panose="020B0606030504020204" pitchFamily="34" charset="0"/>
              </a:rPr>
              <a:t> </a:t>
            </a:r>
            <a:r>
              <a:rPr lang="en-US" b="1" i="0" dirty="0" err="1">
                <a:effectLst/>
                <a:latin typeface="Open Sans" panose="020B0606030504020204" pitchFamily="34" charset="0"/>
              </a:rPr>
              <a:t>cuối</a:t>
            </a:r>
            <a:r>
              <a:rPr lang="en-US" b="1" i="0" dirty="0">
                <a:effectLst/>
                <a:latin typeface="Open Sans" panose="020B0606030504020204" pitchFamily="34" charset="0"/>
              </a:rPr>
              <a:t> </a:t>
            </a:r>
            <a:r>
              <a:rPr lang="en-US" b="1" i="0" dirty="0" err="1">
                <a:effectLst/>
                <a:latin typeface="Open Sans" panose="020B0606030504020204" pitchFamily="34" charset="0"/>
              </a:rPr>
              <a:t>cùng</a:t>
            </a:r>
            <a:r>
              <a:rPr lang="en-US" sz="2000" dirty="0"/>
              <a:t>:</a:t>
            </a:r>
          </a:p>
          <a:p>
            <a:pPr algn="l">
              <a:buFont typeface="Arial" panose="020B0604020202020204" pitchFamily="34" charset="0"/>
              <a:buChar char="•"/>
            </a:pPr>
            <a:r>
              <a:rPr lang="vi-VN" i="0" dirty="0">
                <a:effectLst/>
                <a:latin typeface="Open Sans" panose="020B0606030504020204" pitchFamily="34" charset="0"/>
              </a:rPr>
              <a:t>Một trong những biện pháp cơ bản nhất là đảm bảo rằng tất cả nhân viên được huấn luyện an toàn lao động và quy trình làm việc an toàn khi làm việc với máy cắt thịt. </a:t>
            </a:r>
            <a:endParaRPr lang="en-US" i="0" dirty="0">
              <a:effectLst/>
              <a:latin typeface="Open Sans" panose="020B0606030504020204" pitchFamily="34" charset="0"/>
            </a:endParaRPr>
          </a:p>
          <a:p>
            <a:pPr algn="l">
              <a:buFont typeface="Arial" panose="020B0604020202020204" pitchFamily="34" charset="0"/>
              <a:buChar char="•"/>
            </a:pPr>
            <a:r>
              <a:rPr lang="vi-VN" i="0" dirty="0">
                <a:effectLst/>
                <a:latin typeface="Open Sans" panose="020B0606030504020204" pitchFamily="34" charset="0"/>
              </a:rPr>
              <a:t>Huấn luyện này không chỉ giúp họ nhận biết và đối phó với các nguy cơ tiềm ẩn mà còn giúp họ hiểu và tuân thủ các quy tắc an toàn.</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8DF156C6-7336-98B6-F320-47ADEF20F6C0}"/>
              </a:ext>
            </a:extLst>
          </p:cNvPr>
          <p:cNvPicPr>
            <a:picLocks noChangeAspect="1"/>
          </p:cNvPicPr>
          <p:nvPr/>
        </p:nvPicPr>
        <p:blipFill>
          <a:blip r:embed="rId3"/>
          <a:stretch>
            <a:fillRect/>
          </a:stretch>
        </p:blipFill>
        <p:spPr>
          <a:xfrm>
            <a:off x="7424217" y="2204864"/>
            <a:ext cx="2813000" cy="2813000"/>
          </a:xfrm>
          <a:prstGeom prst="rect">
            <a:avLst/>
          </a:prstGeom>
        </p:spPr>
      </p:pic>
    </p:spTree>
    <p:extLst>
      <p:ext uri="{BB962C8B-B14F-4D97-AF65-F5344CB8AC3E}">
        <p14:creationId xmlns:p14="http://schemas.microsoft.com/office/powerpoint/2010/main" val="42697509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5" y="476672"/>
            <a:ext cx="7821959" cy="1143000"/>
          </a:xfrm>
        </p:spPr>
        <p:txBody>
          <a:bodyPr anchor="t">
            <a:noAutofit/>
          </a:bodyPr>
          <a:lstStyle/>
          <a:p>
            <a:pPr>
              <a:lnSpc>
                <a:spcPct val="100000"/>
              </a:lnSpc>
            </a:pPr>
            <a:r>
              <a:rPr lang="en-US" sz="3400" b="1" dirty="0" err="1">
                <a:solidFill>
                  <a:schemeClr val="bg1"/>
                </a:solidFill>
                <a:latin typeface="UTM Aptima" panose="02040603050506020204" pitchFamily="18" charset="0"/>
              </a:rPr>
              <a:t>Vận</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hành</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máy</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cắt</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thịt</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thành</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các</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miếng</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nhỏ</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hoặc</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hình</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dạng</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cụ</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thể</a:t>
            </a:r>
            <a:endParaRPr lang="en-US" sz="34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fontScale="92500"/>
          </a:bodyPr>
          <a:lstStyle/>
          <a:p>
            <a:pPr marL="0" indent="0">
              <a:buNone/>
            </a:pPr>
            <a:r>
              <a:rPr lang="en-US" b="1" i="0" dirty="0">
                <a:effectLst/>
                <a:latin typeface="Open Sans" panose="020B0606030504020204" pitchFamily="34" charset="0"/>
              </a:rPr>
              <a:t>5. Quy </a:t>
            </a:r>
            <a:r>
              <a:rPr lang="en-US" b="1" i="0" dirty="0" err="1">
                <a:effectLst/>
                <a:latin typeface="Open Sans" panose="020B0606030504020204" pitchFamily="34" charset="0"/>
              </a:rPr>
              <a:t>định</a:t>
            </a:r>
            <a:r>
              <a:rPr lang="en-US" b="1" i="0" dirty="0">
                <a:effectLst/>
                <a:latin typeface="Open Sans" panose="020B0606030504020204" pitchFamily="34" charset="0"/>
              </a:rPr>
              <a:t> an </a:t>
            </a:r>
            <a:r>
              <a:rPr lang="en-US" b="1" i="0" dirty="0" err="1">
                <a:effectLst/>
                <a:latin typeface="Open Sans" panose="020B0606030504020204" pitchFamily="34" charset="0"/>
              </a:rPr>
              <a:t>toàn</a:t>
            </a:r>
            <a:r>
              <a:rPr lang="en-US" b="1" i="0" dirty="0">
                <a:effectLst/>
                <a:latin typeface="Open Sans" panose="020B0606030504020204" pitchFamily="34" charset="0"/>
              </a:rPr>
              <a:t> </a:t>
            </a:r>
            <a:r>
              <a:rPr lang="en-US" b="1" i="0" dirty="0" err="1">
                <a:effectLst/>
                <a:latin typeface="Open Sans" panose="020B0606030504020204" pitchFamily="34" charset="0"/>
              </a:rPr>
              <a:t>lao</a:t>
            </a:r>
            <a:r>
              <a:rPr lang="en-US" b="1" i="0" dirty="0">
                <a:effectLst/>
                <a:latin typeface="Open Sans" panose="020B0606030504020204" pitchFamily="34" charset="0"/>
              </a:rPr>
              <a:t> </a:t>
            </a:r>
            <a:r>
              <a:rPr lang="en-US" b="1" i="0" dirty="0" err="1">
                <a:effectLst/>
                <a:latin typeface="Open Sans" panose="020B0606030504020204" pitchFamily="34" charset="0"/>
              </a:rPr>
              <a:t>động</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cắt</a:t>
            </a:r>
            <a:r>
              <a:rPr lang="en-US" b="1" i="0" dirty="0">
                <a:effectLst/>
                <a:latin typeface="Open Sans" panose="020B0606030504020204" pitchFamily="34" charset="0"/>
              </a:rPr>
              <a:t> </a:t>
            </a:r>
            <a:r>
              <a:rPr lang="en-US" b="1" i="0" dirty="0" err="1">
                <a:effectLst/>
                <a:latin typeface="Open Sans" panose="020B0606030504020204" pitchFamily="34" charset="0"/>
              </a:rPr>
              <a:t>thịt</a:t>
            </a:r>
            <a:r>
              <a:rPr lang="en-US" b="1" i="0" dirty="0">
                <a:effectLst/>
                <a:latin typeface="Open Sans" panose="020B0606030504020204" pitchFamily="34" charset="0"/>
              </a:rPr>
              <a:t> </a:t>
            </a:r>
            <a:r>
              <a:rPr lang="en-US" b="1" i="0" dirty="0" err="1">
                <a:effectLst/>
                <a:latin typeface="Open Sans" panose="020B0606030504020204" pitchFamily="34" charset="0"/>
              </a:rPr>
              <a:t>thành</a:t>
            </a:r>
            <a:r>
              <a:rPr lang="en-US" b="1" i="0" dirty="0">
                <a:effectLst/>
                <a:latin typeface="Open Sans" panose="020B0606030504020204" pitchFamily="34" charset="0"/>
              </a:rPr>
              <a:t> </a:t>
            </a:r>
            <a:r>
              <a:rPr lang="en-US" b="1" i="0" dirty="0" err="1">
                <a:effectLst/>
                <a:latin typeface="Open Sans" panose="020B0606030504020204" pitchFamily="34" charset="0"/>
              </a:rPr>
              <a:t>các</a:t>
            </a:r>
            <a:r>
              <a:rPr lang="en-US" b="1" i="0" dirty="0">
                <a:effectLst/>
                <a:latin typeface="Open Sans" panose="020B0606030504020204" pitchFamily="34" charset="0"/>
              </a:rPr>
              <a:t> </a:t>
            </a:r>
            <a:r>
              <a:rPr lang="en-US" b="1" i="0" dirty="0" err="1">
                <a:effectLst/>
                <a:latin typeface="Open Sans" panose="020B0606030504020204" pitchFamily="34" charset="0"/>
              </a:rPr>
              <a:t>miếng</a:t>
            </a:r>
            <a:r>
              <a:rPr lang="en-US" b="1" i="0" dirty="0">
                <a:effectLst/>
                <a:latin typeface="Open Sans" panose="020B0606030504020204" pitchFamily="34" charset="0"/>
              </a:rPr>
              <a:t> </a:t>
            </a:r>
            <a:r>
              <a:rPr lang="en-US" b="1" i="0" dirty="0" err="1">
                <a:effectLst/>
                <a:latin typeface="Open Sans" panose="020B0606030504020204" pitchFamily="34" charset="0"/>
              </a:rPr>
              <a:t>nhỏ</a:t>
            </a:r>
            <a:r>
              <a:rPr lang="en-US" b="1" i="0" dirty="0">
                <a:effectLst/>
                <a:latin typeface="Open Sans" panose="020B0606030504020204" pitchFamily="34" charset="0"/>
              </a:rPr>
              <a:t> </a:t>
            </a:r>
            <a:r>
              <a:rPr lang="en-US" b="1" i="0" dirty="0" err="1">
                <a:effectLst/>
                <a:latin typeface="Open Sans" panose="020B0606030504020204" pitchFamily="34" charset="0"/>
              </a:rPr>
              <a:t>hoặc</a:t>
            </a:r>
            <a:r>
              <a:rPr lang="en-US" b="1" i="0" dirty="0">
                <a:effectLst/>
                <a:latin typeface="Open Sans" panose="020B0606030504020204" pitchFamily="34" charset="0"/>
              </a:rPr>
              <a:t> </a:t>
            </a:r>
            <a:r>
              <a:rPr lang="en-US" b="1" i="0" dirty="0" err="1">
                <a:effectLst/>
                <a:latin typeface="Open Sans" panose="020B0606030504020204" pitchFamily="34" charset="0"/>
              </a:rPr>
              <a:t>hình</a:t>
            </a:r>
            <a:r>
              <a:rPr lang="en-US" b="1" i="0" dirty="0">
                <a:effectLst/>
                <a:latin typeface="Open Sans" panose="020B0606030504020204" pitchFamily="34" charset="0"/>
              </a:rPr>
              <a:t> </a:t>
            </a:r>
            <a:r>
              <a:rPr lang="en-US" b="1" i="0" dirty="0" err="1">
                <a:effectLst/>
                <a:latin typeface="Open Sans" panose="020B0606030504020204" pitchFamily="34" charset="0"/>
              </a:rPr>
              <a:t>dạng</a:t>
            </a:r>
            <a:r>
              <a:rPr lang="en-US" b="1" i="0" dirty="0">
                <a:effectLst/>
                <a:latin typeface="Open Sans" panose="020B0606030504020204" pitchFamily="34" charset="0"/>
              </a:rPr>
              <a:t> </a:t>
            </a:r>
            <a:r>
              <a:rPr lang="en-US" b="1" i="0" dirty="0" err="1">
                <a:effectLst/>
                <a:latin typeface="Open Sans" panose="020B0606030504020204" pitchFamily="34" charset="0"/>
              </a:rPr>
              <a:t>cụ</a:t>
            </a:r>
            <a:r>
              <a:rPr lang="en-US" b="1" i="0" dirty="0">
                <a:effectLst/>
                <a:latin typeface="Open Sans" panose="020B0606030504020204" pitchFamily="34" charset="0"/>
              </a:rPr>
              <a:t> </a:t>
            </a:r>
            <a:r>
              <a:rPr lang="en-US" b="1" i="0" dirty="0" err="1">
                <a:effectLst/>
                <a:latin typeface="Open Sans" panose="020B0606030504020204" pitchFamily="34" charset="0"/>
              </a:rPr>
              <a:t>thể</a:t>
            </a:r>
            <a:r>
              <a:rPr lang="en-US" b="1" i="0" dirty="0">
                <a:effectLst/>
                <a:latin typeface="Open Sans" panose="020B0606030504020204" pitchFamily="34" charset="0"/>
              </a:rPr>
              <a:t> </a:t>
            </a:r>
            <a:r>
              <a:rPr lang="en-US" b="1" i="0" dirty="0" err="1">
                <a:effectLst/>
                <a:latin typeface="Open Sans" panose="020B0606030504020204" pitchFamily="34" charset="0"/>
              </a:rPr>
              <a:t>tùy</a:t>
            </a:r>
            <a:r>
              <a:rPr lang="en-US" b="1" i="0" dirty="0">
                <a:effectLst/>
                <a:latin typeface="Open Sans" panose="020B0606030504020204" pitchFamily="34" charset="0"/>
              </a:rPr>
              <a:t> </a:t>
            </a:r>
            <a:r>
              <a:rPr lang="en-US" b="1" i="0" dirty="0" err="1">
                <a:effectLst/>
                <a:latin typeface="Open Sans" panose="020B0606030504020204" pitchFamily="34" charset="0"/>
              </a:rPr>
              <a:t>thuộc</a:t>
            </a:r>
            <a:r>
              <a:rPr lang="en-US" b="1" i="0" dirty="0">
                <a:effectLst/>
                <a:latin typeface="Open Sans" panose="020B0606030504020204" pitchFamily="34" charset="0"/>
              </a:rPr>
              <a:t> </a:t>
            </a:r>
            <a:r>
              <a:rPr lang="en-US" b="1" i="0" dirty="0" err="1">
                <a:effectLst/>
                <a:latin typeface="Open Sans" panose="020B0606030504020204" pitchFamily="34" charset="0"/>
              </a:rPr>
              <a:t>vào</a:t>
            </a:r>
            <a:r>
              <a:rPr lang="en-US" b="1" i="0" dirty="0">
                <a:effectLst/>
                <a:latin typeface="Open Sans" panose="020B0606030504020204" pitchFamily="34" charset="0"/>
              </a:rPr>
              <a:t> </a:t>
            </a:r>
            <a:r>
              <a:rPr lang="en-US" b="1" i="0" dirty="0" err="1">
                <a:effectLst/>
                <a:latin typeface="Open Sans" panose="020B0606030504020204" pitchFamily="34" charset="0"/>
              </a:rPr>
              <a:t>yêu</a:t>
            </a:r>
            <a:r>
              <a:rPr lang="en-US" b="1" i="0" dirty="0">
                <a:effectLst/>
                <a:latin typeface="Open Sans" panose="020B0606030504020204" pitchFamily="34" charset="0"/>
              </a:rPr>
              <a:t> </a:t>
            </a:r>
            <a:r>
              <a:rPr lang="en-US" b="1" i="0" dirty="0" err="1">
                <a:effectLst/>
                <a:latin typeface="Open Sans" panose="020B0606030504020204" pitchFamily="34" charset="0"/>
              </a:rPr>
              <a:t>cầu</a:t>
            </a:r>
            <a:r>
              <a:rPr lang="en-US" b="1" i="0" dirty="0">
                <a:effectLst/>
                <a:latin typeface="Open Sans" panose="020B0606030504020204" pitchFamily="34" charset="0"/>
              </a:rPr>
              <a:t> </a:t>
            </a:r>
            <a:r>
              <a:rPr lang="en-US" b="1" i="0" dirty="0" err="1">
                <a:effectLst/>
                <a:latin typeface="Open Sans" panose="020B0606030504020204" pitchFamily="34" charset="0"/>
              </a:rPr>
              <a:t>của</a:t>
            </a:r>
            <a:r>
              <a:rPr lang="en-US" b="1" i="0" dirty="0">
                <a:effectLst/>
                <a:latin typeface="Open Sans" panose="020B0606030504020204" pitchFamily="34" charset="0"/>
              </a:rPr>
              <a:t> </a:t>
            </a:r>
            <a:r>
              <a:rPr lang="en-US" b="1" i="0" dirty="0" err="1">
                <a:effectLst/>
                <a:latin typeface="Open Sans" panose="020B0606030504020204" pitchFamily="34" charset="0"/>
              </a:rPr>
              <a:t>sản</a:t>
            </a:r>
            <a:r>
              <a:rPr lang="en-US" b="1" i="0" dirty="0">
                <a:effectLst/>
                <a:latin typeface="Open Sans" panose="020B0606030504020204" pitchFamily="34" charset="0"/>
              </a:rPr>
              <a:t> </a:t>
            </a:r>
            <a:r>
              <a:rPr lang="en-US" b="1" i="0" dirty="0" err="1">
                <a:effectLst/>
                <a:latin typeface="Open Sans" panose="020B0606030504020204" pitchFamily="34" charset="0"/>
              </a:rPr>
              <a:t>phẩm</a:t>
            </a:r>
            <a:r>
              <a:rPr lang="en-US" b="1" i="0" dirty="0">
                <a:effectLst/>
                <a:latin typeface="Open Sans" panose="020B0606030504020204" pitchFamily="34" charset="0"/>
              </a:rPr>
              <a:t> </a:t>
            </a:r>
            <a:r>
              <a:rPr lang="en-US" b="1" i="0" dirty="0" err="1">
                <a:effectLst/>
                <a:latin typeface="Open Sans" panose="020B0606030504020204" pitchFamily="34" charset="0"/>
              </a:rPr>
              <a:t>cuối</a:t>
            </a:r>
            <a:r>
              <a:rPr lang="en-US" b="1" i="0" dirty="0">
                <a:effectLst/>
                <a:latin typeface="Open Sans" panose="020B0606030504020204" pitchFamily="34" charset="0"/>
              </a:rPr>
              <a:t> </a:t>
            </a:r>
            <a:r>
              <a:rPr lang="en-US" b="1" i="0" dirty="0" err="1">
                <a:effectLst/>
                <a:latin typeface="Open Sans" panose="020B0606030504020204" pitchFamily="34" charset="0"/>
              </a:rPr>
              <a:t>cùng</a:t>
            </a:r>
            <a:r>
              <a:rPr lang="en-US" sz="2000" dirty="0"/>
              <a:t>:</a:t>
            </a:r>
          </a:p>
          <a:p>
            <a:pPr algn="l"/>
            <a:r>
              <a:rPr lang="en-US" b="0" i="0" dirty="0" err="1">
                <a:effectLst/>
                <a:latin typeface="Open Sans" panose="020B0606030504020204" pitchFamily="34" charset="0"/>
              </a:rPr>
              <a:t>Việc</a:t>
            </a:r>
            <a:r>
              <a:rPr lang="en-US" b="0" i="0" dirty="0">
                <a:effectLst/>
                <a:latin typeface="Open Sans" panose="020B0606030504020204" pitchFamily="34" charset="0"/>
              </a:rPr>
              <a:t> </a:t>
            </a:r>
            <a:r>
              <a:rPr lang="en-US" b="0" i="0" dirty="0" err="1">
                <a:effectLst/>
                <a:latin typeface="Open Sans" panose="020B0606030504020204" pitchFamily="34" charset="0"/>
              </a:rPr>
              <a:t>thiết</a:t>
            </a:r>
            <a:r>
              <a:rPr lang="en-US" b="0" i="0" dirty="0">
                <a:effectLst/>
                <a:latin typeface="Open Sans" panose="020B0606030504020204" pitchFamily="34" charset="0"/>
              </a:rPr>
              <a:t> </a:t>
            </a:r>
            <a:r>
              <a:rPr lang="en-US" b="0" i="0" dirty="0" err="1">
                <a:effectLst/>
                <a:latin typeface="Open Sans" panose="020B0606030504020204" pitchFamily="34" charset="0"/>
              </a:rPr>
              <a:t>lập</a:t>
            </a:r>
            <a:r>
              <a:rPr lang="en-US" b="0" i="0" dirty="0">
                <a:effectLst/>
                <a:latin typeface="Open Sans" panose="020B0606030504020204" pitchFamily="34" charset="0"/>
              </a:rPr>
              <a:t> </a:t>
            </a:r>
            <a:r>
              <a:rPr lang="en-US" b="0" i="0" dirty="0" err="1">
                <a:effectLst/>
                <a:latin typeface="Open Sans" panose="020B0606030504020204" pitchFamily="34" charset="0"/>
              </a:rPr>
              <a:t>và</a:t>
            </a:r>
            <a:r>
              <a:rPr lang="en-US" b="0" i="0" dirty="0">
                <a:effectLst/>
                <a:latin typeface="Open Sans" panose="020B0606030504020204" pitchFamily="34" charset="0"/>
              </a:rPr>
              <a:t> </a:t>
            </a:r>
            <a:r>
              <a:rPr lang="en-US" b="0" i="0" dirty="0" err="1">
                <a:effectLst/>
                <a:latin typeface="Open Sans" panose="020B0606030504020204" pitchFamily="34" charset="0"/>
              </a:rPr>
              <a:t>tuân</a:t>
            </a:r>
            <a:r>
              <a:rPr lang="en-US" b="0" i="0" dirty="0">
                <a:effectLst/>
                <a:latin typeface="Open Sans" panose="020B0606030504020204" pitchFamily="34" charset="0"/>
              </a:rPr>
              <a:t> </a:t>
            </a:r>
            <a:r>
              <a:rPr lang="en-US" b="0" i="0" dirty="0" err="1">
                <a:effectLst/>
                <a:latin typeface="Open Sans" panose="020B0606030504020204" pitchFamily="34" charset="0"/>
              </a:rPr>
              <a:t>thủ</a:t>
            </a:r>
            <a:r>
              <a:rPr lang="en-US" b="0" i="0" dirty="0">
                <a:effectLst/>
                <a:latin typeface="Open Sans" panose="020B0606030504020204" pitchFamily="34" charset="0"/>
              </a:rPr>
              <a:t> </a:t>
            </a:r>
            <a:r>
              <a:rPr lang="en-US" b="0" i="0" dirty="0" err="1">
                <a:effectLst/>
                <a:latin typeface="Open Sans" panose="020B0606030504020204" pitchFamily="34" charset="0"/>
              </a:rPr>
              <a:t>các</a:t>
            </a:r>
            <a:r>
              <a:rPr lang="en-US" b="0" i="0" dirty="0">
                <a:effectLst/>
                <a:latin typeface="Open Sans" panose="020B0606030504020204" pitchFamily="34" charset="0"/>
              </a:rPr>
              <a:t> </a:t>
            </a:r>
            <a:r>
              <a:rPr lang="en-US" b="0" i="0" dirty="0" err="1">
                <a:effectLst/>
                <a:latin typeface="Open Sans" panose="020B0606030504020204" pitchFamily="34" charset="0"/>
              </a:rPr>
              <a:t>quy</a:t>
            </a:r>
            <a:r>
              <a:rPr lang="en-US" b="0" i="0" dirty="0">
                <a:effectLst/>
                <a:latin typeface="Open Sans" panose="020B0606030504020204" pitchFamily="34" charset="0"/>
              </a:rPr>
              <a:t> </a:t>
            </a:r>
            <a:r>
              <a:rPr lang="en-US" b="0" i="0" dirty="0" err="1">
                <a:effectLst/>
                <a:latin typeface="Open Sans" panose="020B0606030504020204" pitchFamily="34" charset="0"/>
              </a:rPr>
              <a:t>định</a:t>
            </a:r>
            <a:r>
              <a:rPr lang="en-US" b="0" i="0" dirty="0">
                <a:effectLst/>
                <a:latin typeface="Open Sans" panose="020B0606030504020204" pitchFamily="34" charset="0"/>
              </a:rPr>
              <a:t> an </a:t>
            </a:r>
            <a:r>
              <a:rPr lang="en-US" b="0" i="0" dirty="0" err="1">
                <a:effectLst/>
                <a:latin typeface="Open Sans" panose="020B0606030504020204" pitchFamily="34" charset="0"/>
              </a:rPr>
              <a:t>toàn</a:t>
            </a:r>
            <a:r>
              <a:rPr lang="en-US" b="0" i="0" dirty="0">
                <a:effectLst/>
                <a:latin typeface="Open Sans" panose="020B0606030504020204" pitchFamily="34" charset="0"/>
              </a:rPr>
              <a:t> </a:t>
            </a:r>
            <a:r>
              <a:rPr lang="en-US" b="0" i="0" dirty="0" err="1">
                <a:effectLst/>
                <a:latin typeface="Open Sans" panose="020B0606030504020204" pitchFamily="34" charset="0"/>
              </a:rPr>
              <a:t>lao</a:t>
            </a:r>
            <a:r>
              <a:rPr lang="en-US" b="0" i="0" dirty="0">
                <a:effectLst/>
                <a:latin typeface="Open Sans" panose="020B0606030504020204" pitchFamily="34" charset="0"/>
              </a:rPr>
              <a:t> </a:t>
            </a:r>
            <a:r>
              <a:rPr lang="en-US" b="0" i="0" dirty="0" err="1">
                <a:effectLst/>
                <a:latin typeface="Open Sans" panose="020B0606030504020204" pitchFamily="34" charset="0"/>
              </a:rPr>
              <a:t>động</a:t>
            </a:r>
            <a:r>
              <a:rPr lang="en-US" b="0" i="0" dirty="0">
                <a:effectLst/>
                <a:latin typeface="Open Sans" panose="020B0606030504020204" pitchFamily="34" charset="0"/>
              </a:rPr>
              <a:t> </a:t>
            </a:r>
            <a:r>
              <a:rPr lang="en-US" b="0" i="0" dirty="0" err="1">
                <a:effectLst/>
                <a:latin typeface="Open Sans" panose="020B0606030504020204" pitchFamily="34" charset="0"/>
              </a:rPr>
              <a:t>khi</a:t>
            </a:r>
            <a:r>
              <a:rPr lang="en-US" b="0" i="0" dirty="0">
                <a:effectLst/>
                <a:latin typeface="Open Sans" panose="020B0606030504020204" pitchFamily="34" charset="0"/>
              </a:rPr>
              <a:t> </a:t>
            </a:r>
            <a:r>
              <a:rPr lang="en-US" b="0" i="0" dirty="0" err="1">
                <a:effectLst/>
                <a:latin typeface="Open Sans" panose="020B0606030504020204" pitchFamily="34" charset="0"/>
              </a:rPr>
              <a:t>vận</a:t>
            </a:r>
            <a:r>
              <a:rPr lang="en-US" b="0" i="0" dirty="0">
                <a:effectLst/>
                <a:latin typeface="Open Sans" panose="020B0606030504020204" pitchFamily="34" charset="0"/>
              </a:rPr>
              <a:t> </a:t>
            </a:r>
            <a:r>
              <a:rPr lang="en-US" b="0" i="0" dirty="0" err="1">
                <a:effectLst/>
                <a:latin typeface="Open Sans" panose="020B0606030504020204" pitchFamily="34" charset="0"/>
              </a:rPr>
              <a:t>hành</a:t>
            </a:r>
            <a:r>
              <a:rPr lang="en-US" b="0" i="0" dirty="0">
                <a:effectLst/>
                <a:latin typeface="Open Sans" panose="020B0606030504020204" pitchFamily="34" charset="0"/>
              </a:rPr>
              <a:t> </a:t>
            </a:r>
            <a:r>
              <a:rPr lang="en-US" b="0" i="0" dirty="0" err="1">
                <a:effectLst/>
                <a:latin typeface="Open Sans" panose="020B0606030504020204" pitchFamily="34" charset="0"/>
              </a:rPr>
              <a:t>máy</a:t>
            </a:r>
            <a:r>
              <a:rPr lang="en-US" b="0" i="0" dirty="0">
                <a:effectLst/>
                <a:latin typeface="Open Sans" panose="020B0606030504020204" pitchFamily="34" charset="0"/>
              </a:rPr>
              <a:t> </a:t>
            </a:r>
            <a:r>
              <a:rPr lang="en-US" b="0" i="0" dirty="0" err="1">
                <a:effectLst/>
                <a:latin typeface="Open Sans" panose="020B0606030504020204" pitchFamily="34" charset="0"/>
              </a:rPr>
              <a:t>cắt</a:t>
            </a:r>
            <a:r>
              <a:rPr lang="en-US" b="0" i="0" dirty="0">
                <a:effectLst/>
                <a:latin typeface="Open Sans" panose="020B0606030504020204" pitchFamily="34" charset="0"/>
              </a:rPr>
              <a:t> </a:t>
            </a:r>
            <a:r>
              <a:rPr lang="en-US" b="0" i="0" dirty="0" err="1">
                <a:effectLst/>
                <a:latin typeface="Open Sans" panose="020B0606030504020204" pitchFamily="34" charset="0"/>
              </a:rPr>
              <a:t>thịt</a:t>
            </a:r>
            <a:r>
              <a:rPr lang="en-US" b="0" i="0" dirty="0">
                <a:effectLst/>
                <a:latin typeface="Open Sans" panose="020B0606030504020204" pitchFamily="34" charset="0"/>
              </a:rPr>
              <a:t> </a:t>
            </a:r>
            <a:r>
              <a:rPr lang="en-US" b="0" i="0" dirty="0" err="1">
                <a:effectLst/>
                <a:latin typeface="Open Sans" panose="020B0606030504020204" pitchFamily="34" charset="0"/>
              </a:rPr>
              <a:t>để</a:t>
            </a:r>
            <a:r>
              <a:rPr lang="en-US" b="0" i="0" dirty="0">
                <a:effectLst/>
                <a:latin typeface="Open Sans" panose="020B0606030504020204" pitchFamily="34" charset="0"/>
              </a:rPr>
              <a:t> </a:t>
            </a:r>
            <a:r>
              <a:rPr lang="en-US" b="0" i="0" dirty="0" err="1">
                <a:effectLst/>
                <a:latin typeface="Open Sans" panose="020B0606030504020204" pitchFamily="34" charset="0"/>
              </a:rPr>
              <a:t>tạo</a:t>
            </a:r>
            <a:r>
              <a:rPr lang="en-US" b="0" i="0" dirty="0">
                <a:effectLst/>
                <a:latin typeface="Open Sans" panose="020B0606030504020204" pitchFamily="34" charset="0"/>
              </a:rPr>
              <a:t> </a:t>
            </a:r>
            <a:r>
              <a:rPr lang="en-US" b="0" i="0" dirty="0" err="1">
                <a:effectLst/>
                <a:latin typeface="Open Sans" panose="020B0606030504020204" pitchFamily="34" charset="0"/>
              </a:rPr>
              <a:t>ra</a:t>
            </a:r>
            <a:r>
              <a:rPr lang="en-US" b="0" i="0" dirty="0">
                <a:effectLst/>
                <a:latin typeface="Open Sans" panose="020B0606030504020204" pitchFamily="34" charset="0"/>
              </a:rPr>
              <a:t> </a:t>
            </a:r>
            <a:r>
              <a:rPr lang="en-US" b="0" i="0" dirty="0" err="1">
                <a:effectLst/>
                <a:latin typeface="Open Sans" panose="020B0606030504020204" pitchFamily="34" charset="0"/>
              </a:rPr>
              <a:t>các</a:t>
            </a:r>
            <a:r>
              <a:rPr lang="en-US" b="0" i="0" dirty="0">
                <a:effectLst/>
                <a:latin typeface="Open Sans" panose="020B0606030504020204" pitchFamily="34" charset="0"/>
              </a:rPr>
              <a:t> </a:t>
            </a:r>
            <a:r>
              <a:rPr lang="en-US" b="0" i="0" dirty="0" err="1">
                <a:effectLst/>
                <a:latin typeface="Open Sans" panose="020B0606030504020204" pitchFamily="34" charset="0"/>
              </a:rPr>
              <a:t>miếng</a:t>
            </a:r>
            <a:r>
              <a:rPr lang="en-US" b="0" i="0" dirty="0">
                <a:effectLst/>
                <a:latin typeface="Open Sans" panose="020B0606030504020204" pitchFamily="34" charset="0"/>
              </a:rPr>
              <a:t> </a:t>
            </a:r>
            <a:r>
              <a:rPr lang="en-US" b="0" i="0" dirty="0" err="1">
                <a:effectLst/>
                <a:latin typeface="Open Sans" panose="020B0606030504020204" pitchFamily="34" charset="0"/>
              </a:rPr>
              <a:t>nhỏ</a:t>
            </a:r>
            <a:r>
              <a:rPr lang="en-US" b="0" i="0" dirty="0">
                <a:effectLst/>
                <a:latin typeface="Open Sans" panose="020B0606030504020204" pitchFamily="34" charset="0"/>
              </a:rPr>
              <a:t> </a:t>
            </a:r>
            <a:r>
              <a:rPr lang="en-US" b="0" i="0" dirty="0" err="1">
                <a:effectLst/>
                <a:latin typeface="Open Sans" panose="020B0606030504020204" pitchFamily="34" charset="0"/>
              </a:rPr>
              <a:t>hoặc</a:t>
            </a:r>
            <a:r>
              <a:rPr lang="en-US" b="0" i="0" dirty="0">
                <a:effectLst/>
                <a:latin typeface="Open Sans" panose="020B0606030504020204" pitchFamily="34" charset="0"/>
              </a:rPr>
              <a:t> </a:t>
            </a:r>
            <a:r>
              <a:rPr lang="en-US" b="0" i="0" dirty="0" err="1">
                <a:effectLst/>
                <a:latin typeface="Open Sans" panose="020B0606030504020204" pitchFamily="34" charset="0"/>
              </a:rPr>
              <a:t>hình</a:t>
            </a:r>
            <a:r>
              <a:rPr lang="en-US" b="0" i="0" dirty="0">
                <a:effectLst/>
                <a:latin typeface="Open Sans" panose="020B0606030504020204" pitchFamily="34" charset="0"/>
              </a:rPr>
              <a:t> </a:t>
            </a:r>
            <a:r>
              <a:rPr lang="en-US" b="0" i="0" dirty="0" err="1">
                <a:effectLst/>
                <a:latin typeface="Open Sans" panose="020B0606030504020204" pitchFamily="34" charset="0"/>
              </a:rPr>
              <a:t>dạng</a:t>
            </a:r>
            <a:r>
              <a:rPr lang="en-US" b="0" i="0" dirty="0">
                <a:effectLst/>
                <a:latin typeface="Open Sans" panose="020B0606030504020204" pitchFamily="34" charset="0"/>
              </a:rPr>
              <a:t> </a:t>
            </a:r>
            <a:r>
              <a:rPr lang="en-US" b="0" i="0" dirty="0" err="1">
                <a:effectLst/>
                <a:latin typeface="Open Sans" panose="020B0606030504020204" pitchFamily="34" charset="0"/>
              </a:rPr>
              <a:t>cụ</a:t>
            </a:r>
            <a:r>
              <a:rPr lang="en-US" b="0" i="0" dirty="0">
                <a:effectLst/>
                <a:latin typeface="Open Sans" panose="020B0606030504020204" pitchFamily="34" charset="0"/>
              </a:rPr>
              <a:t> </a:t>
            </a:r>
            <a:r>
              <a:rPr lang="en-US" b="0" i="0" dirty="0" err="1">
                <a:effectLst/>
                <a:latin typeface="Open Sans" panose="020B0606030504020204" pitchFamily="34" charset="0"/>
              </a:rPr>
              <a:t>thể</a:t>
            </a:r>
            <a:r>
              <a:rPr lang="en-US" b="0" i="0" dirty="0">
                <a:effectLst/>
                <a:latin typeface="Open Sans" panose="020B0606030504020204" pitchFamily="34" charset="0"/>
              </a:rPr>
              <a:t> </a:t>
            </a:r>
            <a:r>
              <a:rPr lang="en-US" b="0" i="0" dirty="0" err="1">
                <a:effectLst/>
                <a:latin typeface="Open Sans" panose="020B0606030504020204" pitchFamily="34" charset="0"/>
              </a:rPr>
              <a:t>là</a:t>
            </a:r>
            <a:r>
              <a:rPr lang="en-US" b="0" i="0" dirty="0">
                <a:effectLst/>
                <a:latin typeface="Open Sans" panose="020B0606030504020204" pitchFamily="34" charset="0"/>
              </a:rPr>
              <a:t> </a:t>
            </a:r>
            <a:r>
              <a:rPr lang="en-US" b="0" i="0" dirty="0" err="1">
                <a:effectLst/>
                <a:latin typeface="Open Sans" panose="020B0606030504020204" pitchFamily="34" charset="0"/>
              </a:rPr>
              <a:t>rất</a:t>
            </a:r>
            <a:r>
              <a:rPr lang="en-US" b="0" i="0" dirty="0">
                <a:effectLst/>
                <a:latin typeface="Open Sans" panose="020B0606030504020204" pitchFamily="34" charset="0"/>
              </a:rPr>
              <a:t> </a:t>
            </a:r>
            <a:r>
              <a:rPr lang="en-US" b="0" i="0" dirty="0" err="1">
                <a:effectLst/>
                <a:latin typeface="Open Sans" panose="020B0606030504020204" pitchFamily="34" charset="0"/>
              </a:rPr>
              <a:t>quan</a:t>
            </a:r>
            <a:r>
              <a:rPr lang="en-US" b="0" i="0" dirty="0">
                <a:effectLst/>
                <a:latin typeface="Open Sans" panose="020B0606030504020204" pitchFamily="34" charset="0"/>
              </a:rPr>
              <a:t> </a:t>
            </a:r>
            <a:r>
              <a:rPr lang="en-US" b="0" i="0" dirty="0" err="1">
                <a:effectLst/>
                <a:latin typeface="Open Sans" panose="020B0606030504020204" pitchFamily="34" charset="0"/>
              </a:rPr>
              <a:t>trọng</a:t>
            </a:r>
            <a:r>
              <a:rPr lang="en-US" b="0" i="0" dirty="0">
                <a:effectLst/>
                <a:latin typeface="Open Sans" panose="020B0606030504020204" pitchFamily="34" charset="0"/>
              </a:rPr>
              <a:t> </a:t>
            </a:r>
            <a:r>
              <a:rPr lang="en-US" b="0" i="0" dirty="0" err="1">
                <a:effectLst/>
                <a:latin typeface="Open Sans" panose="020B0606030504020204" pitchFamily="34" charset="0"/>
              </a:rPr>
              <a:t>để</a:t>
            </a:r>
            <a:r>
              <a:rPr lang="en-US" b="0" i="0" dirty="0">
                <a:effectLst/>
                <a:latin typeface="Open Sans" panose="020B0606030504020204" pitchFamily="34" charset="0"/>
              </a:rPr>
              <a:t> </a:t>
            </a:r>
            <a:r>
              <a:rPr lang="en-US" b="0" i="0" dirty="0" err="1">
                <a:effectLst/>
                <a:latin typeface="Open Sans" panose="020B0606030504020204" pitchFamily="34" charset="0"/>
              </a:rPr>
              <a:t>đảm</a:t>
            </a:r>
            <a:r>
              <a:rPr lang="en-US" b="0" i="0" dirty="0">
                <a:effectLst/>
                <a:latin typeface="Open Sans" panose="020B0606030504020204" pitchFamily="34" charset="0"/>
              </a:rPr>
              <a:t> </a:t>
            </a:r>
            <a:r>
              <a:rPr lang="en-US" b="0" i="0" dirty="0" err="1">
                <a:effectLst/>
                <a:latin typeface="Open Sans" panose="020B0606030504020204" pitchFamily="34" charset="0"/>
              </a:rPr>
              <a:t>bảo</a:t>
            </a:r>
            <a:r>
              <a:rPr lang="en-US" b="0" i="0" dirty="0">
                <a:effectLst/>
                <a:latin typeface="Open Sans" panose="020B0606030504020204" pitchFamily="34" charset="0"/>
              </a:rPr>
              <a:t> an </a:t>
            </a:r>
            <a:r>
              <a:rPr lang="en-US" b="0" i="0" dirty="0" err="1">
                <a:effectLst/>
                <a:latin typeface="Open Sans" panose="020B0606030504020204" pitchFamily="34" charset="0"/>
              </a:rPr>
              <a:t>toàn</a:t>
            </a:r>
            <a:r>
              <a:rPr lang="en-US" b="0" i="0" dirty="0">
                <a:effectLst/>
                <a:latin typeface="Open Sans" panose="020B0606030504020204" pitchFamily="34" charset="0"/>
              </a:rPr>
              <a:t> </a:t>
            </a:r>
            <a:r>
              <a:rPr lang="en-US" b="0" i="0" dirty="0" err="1">
                <a:effectLst/>
                <a:latin typeface="Open Sans" panose="020B0606030504020204" pitchFamily="34" charset="0"/>
              </a:rPr>
              <a:t>cho</a:t>
            </a:r>
            <a:r>
              <a:rPr lang="en-US" b="0" i="0" dirty="0">
                <a:effectLst/>
                <a:latin typeface="Open Sans" panose="020B0606030504020204" pitchFamily="34" charset="0"/>
              </a:rPr>
              <a:t> </a:t>
            </a:r>
            <a:r>
              <a:rPr lang="en-US" b="0" i="0" dirty="0" err="1">
                <a:effectLst/>
                <a:latin typeface="Open Sans" panose="020B0606030504020204" pitchFamily="34" charset="0"/>
              </a:rPr>
              <a:t>nhân</a:t>
            </a:r>
            <a:r>
              <a:rPr lang="en-US" b="0" i="0" dirty="0">
                <a:effectLst/>
                <a:latin typeface="Open Sans" panose="020B0606030504020204" pitchFamily="34" charset="0"/>
              </a:rPr>
              <a:t> </a:t>
            </a:r>
            <a:r>
              <a:rPr lang="en-US" b="0" i="0" dirty="0" err="1">
                <a:effectLst/>
                <a:latin typeface="Open Sans" panose="020B0606030504020204" pitchFamily="34" charset="0"/>
              </a:rPr>
              <a:t>viên</a:t>
            </a:r>
            <a:r>
              <a:rPr lang="en-US" b="0" i="0" dirty="0">
                <a:effectLst/>
                <a:latin typeface="Open Sans" panose="020B0606030504020204" pitchFamily="34" charset="0"/>
              </a:rPr>
              <a:t> </a:t>
            </a:r>
            <a:r>
              <a:rPr lang="en-US" b="0" i="0" dirty="0" err="1">
                <a:effectLst/>
                <a:latin typeface="Open Sans" panose="020B0606030504020204" pitchFamily="34" charset="0"/>
              </a:rPr>
              <a:t>và</a:t>
            </a:r>
            <a:r>
              <a:rPr lang="en-US" b="0" i="0" dirty="0">
                <a:effectLst/>
                <a:latin typeface="Open Sans" panose="020B0606030504020204" pitchFamily="34" charset="0"/>
              </a:rPr>
              <a:t> </a:t>
            </a:r>
            <a:r>
              <a:rPr lang="en-US" b="0" i="0" dirty="0" err="1">
                <a:effectLst/>
                <a:latin typeface="Open Sans" panose="020B0606030504020204" pitchFamily="34" charset="0"/>
              </a:rPr>
              <a:t>sản</a:t>
            </a:r>
            <a:r>
              <a:rPr lang="en-US" b="0" i="0" dirty="0">
                <a:effectLst/>
                <a:latin typeface="Open Sans" panose="020B0606030504020204" pitchFamily="34" charset="0"/>
              </a:rPr>
              <a:t> </a:t>
            </a:r>
            <a:r>
              <a:rPr lang="en-US" b="0" i="0" dirty="0" err="1">
                <a:effectLst/>
                <a:latin typeface="Open Sans" panose="020B0606030504020204" pitchFamily="34" charset="0"/>
              </a:rPr>
              <a:t>phẩm</a:t>
            </a:r>
            <a:r>
              <a:rPr lang="en-US" b="0" i="0" dirty="0">
                <a:effectLst/>
                <a:latin typeface="Open Sans" panose="020B0606030504020204" pitchFamily="34" charset="0"/>
              </a:rPr>
              <a:t> </a:t>
            </a:r>
            <a:r>
              <a:rPr lang="en-US" b="0" i="0" dirty="0" err="1">
                <a:effectLst/>
                <a:latin typeface="Open Sans" panose="020B0606030504020204" pitchFamily="34" charset="0"/>
              </a:rPr>
              <a:t>cuối</a:t>
            </a:r>
            <a:r>
              <a:rPr lang="en-US" b="0" i="0" dirty="0">
                <a:effectLst/>
                <a:latin typeface="Open Sans" panose="020B0606030504020204" pitchFamily="34" charset="0"/>
              </a:rPr>
              <a:t> </a:t>
            </a:r>
            <a:r>
              <a:rPr lang="en-US" b="0" i="0" dirty="0" err="1">
                <a:effectLst/>
                <a:latin typeface="Open Sans" panose="020B0606030504020204" pitchFamily="34" charset="0"/>
              </a:rPr>
              <a:t>cùng</a:t>
            </a:r>
            <a:r>
              <a:rPr lang="en-US" b="0" i="0" dirty="0">
                <a:effectLst/>
                <a:latin typeface="Open Sans" panose="020B0606030504020204" pitchFamily="34" charset="0"/>
              </a:rPr>
              <a:t>. </a:t>
            </a:r>
          </a:p>
          <a:p>
            <a:pPr algn="l"/>
            <a:r>
              <a:rPr lang="en-US" b="0" i="0" dirty="0" err="1">
                <a:effectLst/>
                <a:latin typeface="Open Sans" panose="020B0606030504020204" pitchFamily="34" charset="0"/>
              </a:rPr>
              <a:t>Một</a:t>
            </a:r>
            <a:r>
              <a:rPr lang="en-US" b="0" i="0" dirty="0">
                <a:effectLst/>
                <a:latin typeface="Open Sans" panose="020B0606030504020204" pitchFamily="34" charset="0"/>
              </a:rPr>
              <a:t> </a:t>
            </a:r>
            <a:r>
              <a:rPr lang="en-US" b="0" i="0" dirty="0" err="1">
                <a:effectLst/>
                <a:latin typeface="Open Sans" panose="020B0606030504020204" pitchFamily="34" charset="0"/>
              </a:rPr>
              <a:t>trong</a:t>
            </a:r>
            <a:r>
              <a:rPr lang="en-US" b="0" i="0" dirty="0">
                <a:effectLst/>
                <a:latin typeface="Open Sans" panose="020B0606030504020204" pitchFamily="34" charset="0"/>
              </a:rPr>
              <a:t> </a:t>
            </a:r>
            <a:r>
              <a:rPr lang="en-US" b="0" i="0" dirty="0" err="1">
                <a:effectLst/>
                <a:latin typeface="Open Sans" panose="020B0606030504020204" pitchFamily="34" charset="0"/>
              </a:rPr>
              <a:t>những</a:t>
            </a:r>
            <a:r>
              <a:rPr lang="en-US" b="0" i="0" dirty="0">
                <a:effectLst/>
                <a:latin typeface="Open Sans" panose="020B0606030504020204" pitchFamily="34" charset="0"/>
              </a:rPr>
              <a:t> </a:t>
            </a:r>
            <a:r>
              <a:rPr lang="en-US" b="0" i="0" dirty="0" err="1">
                <a:effectLst/>
                <a:latin typeface="Open Sans" panose="020B0606030504020204" pitchFamily="34" charset="0"/>
              </a:rPr>
              <a:t>quy</a:t>
            </a:r>
            <a:r>
              <a:rPr lang="en-US" b="0" i="0" dirty="0">
                <a:effectLst/>
                <a:latin typeface="Open Sans" panose="020B0606030504020204" pitchFamily="34" charset="0"/>
              </a:rPr>
              <a:t> </a:t>
            </a:r>
            <a:r>
              <a:rPr lang="en-US" b="0" i="0" dirty="0" err="1">
                <a:effectLst/>
                <a:latin typeface="Open Sans" panose="020B0606030504020204" pitchFamily="34" charset="0"/>
              </a:rPr>
              <a:t>định</a:t>
            </a:r>
            <a:r>
              <a:rPr lang="en-US" b="0" i="0" dirty="0">
                <a:effectLst/>
                <a:latin typeface="Open Sans" panose="020B0606030504020204" pitchFamily="34" charset="0"/>
              </a:rPr>
              <a:t> </a:t>
            </a:r>
            <a:r>
              <a:rPr lang="en-US" b="0" i="0" dirty="0" err="1">
                <a:effectLst/>
                <a:latin typeface="Open Sans" panose="020B0606030504020204" pitchFamily="34" charset="0"/>
              </a:rPr>
              <a:t>quan</a:t>
            </a:r>
            <a:r>
              <a:rPr lang="en-US" b="0" i="0" dirty="0">
                <a:effectLst/>
                <a:latin typeface="Open Sans" panose="020B0606030504020204" pitchFamily="34" charset="0"/>
              </a:rPr>
              <a:t> </a:t>
            </a:r>
            <a:r>
              <a:rPr lang="en-US" b="0" i="0" dirty="0" err="1">
                <a:effectLst/>
                <a:latin typeface="Open Sans" panose="020B0606030504020204" pitchFamily="34" charset="0"/>
              </a:rPr>
              <a:t>trọng</a:t>
            </a:r>
            <a:r>
              <a:rPr lang="en-US" b="0" i="0" dirty="0">
                <a:effectLst/>
                <a:latin typeface="Open Sans" panose="020B0606030504020204" pitchFamily="34" charset="0"/>
              </a:rPr>
              <a:t> </a:t>
            </a:r>
            <a:r>
              <a:rPr lang="en-US" b="0" i="0" dirty="0" err="1">
                <a:effectLst/>
                <a:latin typeface="Open Sans" panose="020B0606030504020204" pitchFamily="34" charset="0"/>
              </a:rPr>
              <a:t>là</a:t>
            </a:r>
            <a:r>
              <a:rPr lang="en-US" b="0" i="0" dirty="0">
                <a:effectLst/>
                <a:latin typeface="Open Sans" panose="020B0606030504020204" pitchFamily="34" charset="0"/>
              </a:rPr>
              <a:t> </a:t>
            </a:r>
            <a:r>
              <a:rPr lang="en-US" b="0" i="0" dirty="0" err="1">
                <a:effectLst/>
                <a:latin typeface="Open Sans" panose="020B0606030504020204" pitchFamily="34" charset="0"/>
              </a:rPr>
              <a:t>việc</a:t>
            </a:r>
            <a:r>
              <a:rPr lang="en-US" b="0" i="0" dirty="0">
                <a:effectLst/>
                <a:latin typeface="Open Sans" panose="020B0606030504020204" pitchFamily="34" charset="0"/>
              </a:rPr>
              <a:t> </a:t>
            </a:r>
            <a:r>
              <a:rPr lang="en-US" b="0" i="0" dirty="0" err="1">
                <a:effectLst/>
                <a:latin typeface="Open Sans" panose="020B0606030504020204" pitchFamily="34" charset="0"/>
              </a:rPr>
              <a:t>đảm</a:t>
            </a:r>
            <a:r>
              <a:rPr lang="en-US" b="0" i="0" dirty="0">
                <a:effectLst/>
                <a:latin typeface="Open Sans" panose="020B0606030504020204" pitchFamily="34" charset="0"/>
              </a:rPr>
              <a:t> </a:t>
            </a:r>
            <a:r>
              <a:rPr lang="en-US" b="0" i="0" dirty="0" err="1">
                <a:effectLst/>
                <a:latin typeface="Open Sans" panose="020B0606030504020204" pitchFamily="34" charset="0"/>
              </a:rPr>
              <a:t>bảo</a:t>
            </a:r>
            <a:r>
              <a:rPr lang="en-US" b="0" i="0" dirty="0">
                <a:effectLst/>
                <a:latin typeface="Open Sans" panose="020B0606030504020204" pitchFamily="34" charset="0"/>
              </a:rPr>
              <a:t> </a:t>
            </a:r>
            <a:r>
              <a:rPr lang="en-US" b="0" i="0" dirty="0" err="1">
                <a:effectLst/>
                <a:latin typeface="Open Sans" panose="020B0606030504020204" pitchFamily="34" charset="0"/>
              </a:rPr>
              <a:t>rằng</a:t>
            </a:r>
            <a:r>
              <a:rPr lang="en-US" b="0" i="0" dirty="0">
                <a:effectLst/>
                <a:latin typeface="Open Sans" panose="020B0606030504020204" pitchFamily="34" charset="0"/>
              </a:rPr>
              <a:t> </a:t>
            </a:r>
            <a:r>
              <a:rPr lang="en-US" b="0" i="0" dirty="0" err="1">
                <a:effectLst/>
                <a:latin typeface="Open Sans" panose="020B0606030504020204" pitchFamily="34" charset="0"/>
              </a:rPr>
              <a:t>tất</a:t>
            </a:r>
            <a:r>
              <a:rPr lang="en-US" b="0" i="0" dirty="0">
                <a:effectLst/>
                <a:latin typeface="Open Sans" panose="020B0606030504020204" pitchFamily="34" charset="0"/>
              </a:rPr>
              <a:t> </a:t>
            </a:r>
            <a:r>
              <a:rPr lang="en-US" b="0" i="0" dirty="0" err="1">
                <a:effectLst/>
                <a:latin typeface="Open Sans" panose="020B0606030504020204" pitchFamily="34" charset="0"/>
              </a:rPr>
              <a:t>cả</a:t>
            </a:r>
            <a:r>
              <a:rPr lang="en-US" b="0" i="0" dirty="0">
                <a:effectLst/>
                <a:latin typeface="Open Sans" panose="020B0606030504020204" pitchFamily="34" charset="0"/>
              </a:rPr>
              <a:t> </a:t>
            </a:r>
            <a:r>
              <a:rPr lang="en-US" b="0" i="0" dirty="0" err="1">
                <a:effectLst/>
                <a:latin typeface="Open Sans" panose="020B0606030504020204" pitchFamily="34" charset="0"/>
              </a:rPr>
              <a:t>nhân</a:t>
            </a:r>
            <a:r>
              <a:rPr lang="en-US" b="0" i="0" dirty="0">
                <a:effectLst/>
                <a:latin typeface="Open Sans" panose="020B0606030504020204" pitchFamily="34" charset="0"/>
              </a:rPr>
              <a:t> </a:t>
            </a:r>
            <a:r>
              <a:rPr lang="en-US" b="0" i="0" dirty="0" err="1">
                <a:effectLst/>
                <a:latin typeface="Open Sans" panose="020B0606030504020204" pitchFamily="34" charset="0"/>
              </a:rPr>
              <a:t>viên</a:t>
            </a:r>
            <a:r>
              <a:rPr lang="en-US" b="0" i="0" dirty="0">
                <a:effectLst/>
                <a:latin typeface="Open Sans" panose="020B0606030504020204" pitchFamily="34" charset="0"/>
              </a:rPr>
              <a:t> </a:t>
            </a:r>
            <a:r>
              <a:rPr lang="en-US" b="0" i="0" dirty="0" err="1">
                <a:effectLst/>
                <a:latin typeface="Open Sans" panose="020B0606030504020204" pitchFamily="34" charset="0"/>
              </a:rPr>
              <a:t>thực</a:t>
            </a:r>
            <a:r>
              <a:rPr lang="en-US" b="0" i="0" dirty="0">
                <a:effectLst/>
                <a:latin typeface="Open Sans" panose="020B0606030504020204" pitchFamily="34" charset="0"/>
              </a:rPr>
              <a:t> </a:t>
            </a:r>
            <a:r>
              <a:rPr lang="en-US" b="0" i="0" dirty="0" err="1">
                <a:effectLst/>
                <a:latin typeface="Open Sans" panose="020B0606030504020204" pitchFamily="34" charset="0"/>
              </a:rPr>
              <a:t>hiện</a:t>
            </a:r>
            <a:r>
              <a:rPr lang="en-US" b="0" i="0" dirty="0">
                <a:effectLst/>
                <a:latin typeface="Open Sans" panose="020B0606030504020204" pitchFamily="34" charset="0"/>
              </a:rPr>
              <a:t> </a:t>
            </a:r>
            <a:r>
              <a:rPr lang="en-US" b="0" i="0" dirty="0" err="1">
                <a:effectLst/>
                <a:latin typeface="Open Sans" panose="020B0606030504020204" pitchFamily="34" charset="0"/>
              </a:rPr>
              <a:t>việc</a:t>
            </a:r>
            <a:r>
              <a:rPr lang="en-US" b="0" i="0" dirty="0">
                <a:effectLst/>
                <a:latin typeface="Open Sans" panose="020B0606030504020204" pitchFamily="34" charset="0"/>
              </a:rPr>
              <a:t> </a:t>
            </a:r>
            <a:r>
              <a:rPr lang="en-US" b="0" i="0" dirty="0" err="1">
                <a:effectLst/>
                <a:latin typeface="Open Sans" panose="020B0606030504020204" pitchFamily="34" charset="0"/>
              </a:rPr>
              <a:t>đào</a:t>
            </a:r>
            <a:r>
              <a:rPr lang="en-US" b="0" i="0" dirty="0">
                <a:effectLst/>
                <a:latin typeface="Open Sans" panose="020B0606030504020204" pitchFamily="34" charset="0"/>
              </a:rPr>
              <a:t> </a:t>
            </a:r>
            <a:r>
              <a:rPr lang="en-US" b="0" i="0" dirty="0" err="1">
                <a:effectLst/>
                <a:latin typeface="Open Sans" panose="020B0606030504020204" pitchFamily="34" charset="0"/>
              </a:rPr>
              <a:t>tạo</a:t>
            </a:r>
            <a:r>
              <a:rPr lang="en-US" b="0" i="0" dirty="0">
                <a:effectLst/>
                <a:latin typeface="Open Sans" panose="020B0606030504020204" pitchFamily="34" charset="0"/>
              </a:rPr>
              <a:t> an </a:t>
            </a:r>
            <a:r>
              <a:rPr lang="en-US" b="0" i="0" dirty="0" err="1">
                <a:effectLst/>
                <a:latin typeface="Open Sans" panose="020B0606030504020204" pitchFamily="34" charset="0"/>
              </a:rPr>
              <a:t>toàn</a:t>
            </a:r>
            <a:r>
              <a:rPr lang="en-US" b="0" i="0" dirty="0">
                <a:effectLst/>
                <a:latin typeface="Open Sans" panose="020B0606030504020204" pitchFamily="34" charset="0"/>
              </a:rPr>
              <a:t> </a:t>
            </a:r>
            <a:r>
              <a:rPr lang="en-US" b="0" i="0" dirty="0" err="1">
                <a:effectLst/>
                <a:latin typeface="Open Sans" panose="020B0606030504020204" pitchFamily="34" charset="0"/>
              </a:rPr>
              <a:t>lao</a:t>
            </a:r>
            <a:r>
              <a:rPr lang="en-US" b="0" i="0" dirty="0">
                <a:effectLst/>
                <a:latin typeface="Open Sans" panose="020B0606030504020204" pitchFamily="34" charset="0"/>
              </a:rPr>
              <a:t> </a:t>
            </a:r>
            <a:r>
              <a:rPr lang="en-US" b="0" i="0" dirty="0" err="1">
                <a:effectLst/>
                <a:latin typeface="Open Sans" panose="020B0606030504020204" pitchFamily="34" charset="0"/>
              </a:rPr>
              <a:t>động</a:t>
            </a:r>
            <a:r>
              <a:rPr lang="en-US" b="0" i="0" dirty="0">
                <a:effectLst/>
                <a:latin typeface="Open Sans" panose="020B0606030504020204" pitchFamily="34" charset="0"/>
              </a:rPr>
              <a:t> </a:t>
            </a:r>
            <a:r>
              <a:rPr lang="en-US" b="0" i="0" dirty="0" err="1">
                <a:effectLst/>
                <a:latin typeface="Open Sans" panose="020B0606030504020204" pitchFamily="34" charset="0"/>
              </a:rPr>
              <a:t>và</a:t>
            </a:r>
            <a:r>
              <a:rPr lang="en-US" b="0" i="0" dirty="0">
                <a:effectLst/>
                <a:latin typeface="Open Sans" panose="020B0606030504020204" pitchFamily="34" charset="0"/>
              </a:rPr>
              <a:t> </a:t>
            </a:r>
            <a:r>
              <a:rPr lang="en-US" b="0" i="0" dirty="0" err="1">
                <a:effectLst/>
                <a:latin typeface="Open Sans" panose="020B0606030504020204" pitchFamily="34" charset="0"/>
              </a:rPr>
              <a:t>hiểu</a:t>
            </a:r>
            <a:r>
              <a:rPr lang="en-US" b="0" i="0" dirty="0">
                <a:effectLst/>
                <a:latin typeface="Open Sans" panose="020B0606030504020204" pitchFamily="34" charset="0"/>
              </a:rPr>
              <a:t> </a:t>
            </a:r>
            <a:r>
              <a:rPr lang="en-US" b="0" i="0" dirty="0" err="1">
                <a:effectLst/>
                <a:latin typeface="Open Sans" panose="020B0606030504020204" pitchFamily="34" charset="0"/>
              </a:rPr>
              <a:t>rõ</a:t>
            </a:r>
            <a:r>
              <a:rPr lang="en-US" b="0" i="0" dirty="0">
                <a:effectLst/>
                <a:latin typeface="Open Sans" panose="020B0606030504020204" pitchFamily="34" charset="0"/>
              </a:rPr>
              <a:t> </a:t>
            </a:r>
            <a:r>
              <a:rPr lang="en-US" b="0" i="0" dirty="0" err="1">
                <a:effectLst/>
                <a:latin typeface="Open Sans" panose="020B0606030504020204" pitchFamily="34" charset="0"/>
              </a:rPr>
              <a:t>về</a:t>
            </a:r>
            <a:r>
              <a:rPr lang="en-US" b="0" i="0" dirty="0">
                <a:effectLst/>
                <a:latin typeface="Open Sans" panose="020B0606030504020204" pitchFamily="34" charset="0"/>
              </a:rPr>
              <a:t> </a:t>
            </a:r>
            <a:r>
              <a:rPr lang="en-US" b="0" i="0" dirty="0" err="1">
                <a:effectLst/>
                <a:latin typeface="Open Sans" panose="020B0606030504020204" pitchFamily="34" charset="0"/>
              </a:rPr>
              <a:t>quy</a:t>
            </a:r>
            <a:r>
              <a:rPr lang="en-US" b="0" i="0" dirty="0">
                <a:effectLst/>
                <a:latin typeface="Open Sans" panose="020B0606030504020204" pitchFamily="34" charset="0"/>
              </a:rPr>
              <a:t> </a:t>
            </a:r>
            <a:r>
              <a:rPr lang="en-US" b="0" i="0" dirty="0" err="1">
                <a:effectLst/>
                <a:latin typeface="Open Sans" panose="020B0606030504020204" pitchFamily="34" charset="0"/>
              </a:rPr>
              <a:t>trình</a:t>
            </a:r>
            <a:r>
              <a:rPr lang="en-US" b="0" i="0" dirty="0">
                <a:effectLst/>
                <a:latin typeface="Open Sans" panose="020B0606030504020204" pitchFamily="34" charset="0"/>
              </a:rPr>
              <a:t> </a:t>
            </a:r>
            <a:r>
              <a:rPr lang="en-US" b="0" i="0" dirty="0" err="1">
                <a:effectLst/>
                <a:latin typeface="Open Sans" panose="020B0606030504020204" pitchFamily="34" charset="0"/>
              </a:rPr>
              <a:t>làm</a:t>
            </a:r>
            <a:r>
              <a:rPr lang="en-US" b="0" i="0" dirty="0">
                <a:effectLst/>
                <a:latin typeface="Open Sans" panose="020B0606030504020204" pitchFamily="34" charset="0"/>
              </a:rPr>
              <a:t> </a:t>
            </a:r>
            <a:r>
              <a:rPr lang="en-US" b="0" i="0" dirty="0" err="1">
                <a:effectLst/>
                <a:latin typeface="Open Sans" panose="020B0606030504020204" pitchFamily="34" charset="0"/>
              </a:rPr>
              <a:t>việc</a:t>
            </a:r>
            <a:r>
              <a:rPr lang="en-US" b="0" i="0" dirty="0">
                <a:effectLst/>
                <a:latin typeface="Open Sans" panose="020B0606030504020204" pitchFamily="34" charset="0"/>
              </a:rPr>
              <a:t> an </a:t>
            </a:r>
            <a:r>
              <a:rPr lang="en-US" b="0" i="0" dirty="0" err="1">
                <a:effectLst/>
                <a:latin typeface="Open Sans" panose="020B0606030504020204" pitchFamily="34" charset="0"/>
              </a:rPr>
              <a:t>toàn</a:t>
            </a:r>
            <a:r>
              <a:rPr lang="en-US" b="0" i="0" dirty="0">
                <a:effectLst/>
                <a:latin typeface="Open Sans" panose="020B0606030504020204" pitchFamily="34" charset="0"/>
              </a:rPr>
              <a:t> </a:t>
            </a:r>
            <a:r>
              <a:rPr lang="en-US" b="0" i="0" dirty="0" err="1">
                <a:effectLst/>
                <a:latin typeface="Open Sans" panose="020B0606030504020204" pitchFamily="34" charset="0"/>
              </a:rPr>
              <a:t>khi</a:t>
            </a:r>
            <a:r>
              <a:rPr lang="en-US" b="0" i="0" dirty="0">
                <a:effectLst/>
                <a:latin typeface="Open Sans" panose="020B0606030504020204" pitchFamily="34" charset="0"/>
              </a:rPr>
              <a:t> </a:t>
            </a:r>
            <a:r>
              <a:rPr lang="en-US" b="0" i="0" dirty="0" err="1">
                <a:effectLst/>
                <a:latin typeface="Open Sans" panose="020B0606030504020204" pitchFamily="34" charset="0"/>
              </a:rPr>
              <a:t>làm</a:t>
            </a:r>
            <a:r>
              <a:rPr lang="en-US" b="0" i="0" dirty="0">
                <a:effectLst/>
                <a:latin typeface="Open Sans" panose="020B0606030504020204" pitchFamily="34" charset="0"/>
              </a:rPr>
              <a:t> </a:t>
            </a:r>
            <a:r>
              <a:rPr lang="en-US" b="0" i="0" dirty="0" err="1">
                <a:effectLst/>
                <a:latin typeface="Open Sans" panose="020B0606030504020204" pitchFamily="34" charset="0"/>
              </a:rPr>
              <a:t>việc</a:t>
            </a:r>
            <a:r>
              <a:rPr lang="en-US" b="0" i="0" dirty="0">
                <a:effectLst/>
                <a:latin typeface="Open Sans" panose="020B0606030504020204" pitchFamily="34" charset="0"/>
              </a:rPr>
              <a:t> </a:t>
            </a:r>
            <a:r>
              <a:rPr lang="en-US" b="0" i="0" dirty="0" err="1">
                <a:effectLst/>
                <a:latin typeface="Open Sans" panose="020B0606030504020204" pitchFamily="34" charset="0"/>
              </a:rPr>
              <a:t>với</a:t>
            </a:r>
            <a:r>
              <a:rPr lang="en-US" b="0" i="0" dirty="0">
                <a:effectLst/>
                <a:latin typeface="Open Sans" panose="020B0606030504020204" pitchFamily="34" charset="0"/>
              </a:rPr>
              <a:t> </a:t>
            </a:r>
            <a:r>
              <a:rPr lang="en-US" b="0" i="0" dirty="0" err="1">
                <a:effectLst/>
                <a:latin typeface="Open Sans" panose="020B0606030504020204" pitchFamily="34" charset="0"/>
              </a:rPr>
              <a:t>máy</a:t>
            </a:r>
            <a:r>
              <a:rPr lang="en-US" b="0" i="0" dirty="0">
                <a:effectLst/>
                <a:latin typeface="Open Sans" panose="020B0606030504020204" pitchFamily="34" charset="0"/>
              </a:rPr>
              <a:t> </a:t>
            </a:r>
            <a:r>
              <a:rPr lang="en-US" b="0" i="0" dirty="0" err="1">
                <a:effectLst/>
                <a:latin typeface="Open Sans" panose="020B0606030504020204" pitchFamily="34" charset="0"/>
              </a:rPr>
              <a:t>cắt</a:t>
            </a:r>
            <a:r>
              <a:rPr lang="en-US" b="0" i="0" dirty="0">
                <a:effectLst/>
                <a:latin typeface="Open Sans" panose="020B0606030504020204" pitchFamily="34" charset="0"/>
              </a:rPr>
              <a:t> </a:t>
            </a:r>
            <a:r>
              <a:rPr lang="en-US" b="0" i="0" dirty="0" err="1">
                <a:effectLst/>
                <a:latin typeface="Open Sans" panose="020B0606030504020204" pitchFamily="34" charset="0"/>
              </a:rPr>
              <a:t>thịt</a:t>
            </a:r>
            <a:r>
              <a:rPr lang="en-US" b="0" i="0" dirty="0">
                <a:effectLst/>
                <a:latin typeface="Open Sans" panose="020B0606030504020204" pitchFamily="34" charset="0"/>
              </a:rPr>
              <a:t>.</a:t>
            </a:r>
            <a:endParaRPr lang="vi-VN" b="0" i="0" dirty="0">
              <a:effectLst/>
              <a:latin typeface="Open Sans" panose="020B0606030504020204" pitchFamily="34" charset="0"/>
            </a:endParaRP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6C3E057B-9473-DF4B-F1DA-1B373AE62C47}"/>
              </a:ext>
            </a:extLst>
          </p:cNvPr>
          <p:cNvPicPr>
            <a:picLocks noChangeAspect="1"/>
          </p:cNvPicPr>
          <p:nvPr/>
        </p:nvPicPr>
        <p:blipFill>
          <a:blip r:embed="rId3"/>
          <a:stretch>
            <a:fillRect/>
          </a:stretch>
        </p:blipFill>
        <p:spPr>
          <a:xfrm>
            <a:off x="7424217" y="2204864"/>
            <a:ext cx="2813000" cy="2813000"/>
          </a:xfrm>
          <a:prstGeom prst="rect">
            <a:avLst/>
          </a:prstGeom>
        </p:spPr>
      </p:pic>
    </p:spTree>
    <p:extLst>
      <p:ext uri="{BB962C8B-B14F-4D97-AF65-F5344CB8AC3E}">
        <p14:creationId xmlns:p14="http://schemas.microsoft.com/office/powerpoint/2010/main" val="5066852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1087" y="476672"/>
            <a:ext cx="8181999" cy="1143000"/>
          </a:xfrm>
        </p:spPr>
        <p:txBody>
          <a:bodyPr anchor="t">
            <a:noAutofit/>
          </a:bodyPr>
          <a:lstStyle/>
          <a:p>
            <a:pPr>
              <a:lnSpc>
                <a:spcPct val="100000"/>
              </a:lnSpc>
            </a:pPr>
            <a:r>
              <a:rPr lang="en-US" sz="3400" b="1" dirty="0" err="1">
                <a:solidFill>
                  <a:schemeClr val="bg1"/>
                </a:solidFill>
                <a:latin typeface="UTM Aptima" panose="02040603050506020204" pitchFamily="18" charset="0"/>
              </a:rPr>
              <a:t>Vận</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hành</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máy</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cắt</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thịt</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thành</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các</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miếng</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nhỏ</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hoặc</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hình</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dạng</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cụ</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thể</a:t>
            </a:r>
            <a:endParaRPr lang="en-US" sz="34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fontScale="92500"/>
          </a:bodyPr>
          <a:lstStyle/>
          <a:p>
            <a:pPr marL="0" indent="0">
              <a:buNone/>
            </a:pPr>
            <a:r>
              <a:rPr lang="en-US" b="1" i="0" dirty="0">
                <a:effectLst/>
                <a:latin typeface="Open Sans" panose="020B0606030504020204" pitchFamily="34" charset="0"/>
              </a:rPr>
              <a:t>6. </a:t>
            </a:r>
            <a:r>
              <a:rPr lang="en-US" b="1" i="0" dirty="0" err="1">
                <a:effectLst/>
                <a:latin typeface="Open Sans" panose="020B0606030504020204" pitchFamily="34" charset="0"/>
              </a:rPr>
              <a:t>Xử</a:t>
            </a:r>
            <a:r>
              <a:rPr lang="en-US" b="1" i="0" dirty="0">
                <a:effectLst/>
                <a:latin typeface="Open Sans" panose="020B0606030504020204" pitchFamily="34" charset="0"/>
              </a:rPr>
              <a:t> </a:t>
            </a:r>
            <a:r>
              <a:rPr lang="en-US" b="1" i="0" dirty="0" err="1">
                <a:effectLst/>
                <a:latin typeface="Open Sans" panose="020B0606030504020204" pitchFamily="34" charset="0"/>
              </a:rPr>
              <a:t>lý</a:t>
            </a:r>
            <a:r>
              <a:rPr lang="en-US" b="1" i="0" dirty="0">
                <a:effectLst/>
                <a:latin typeface="Open Sans" panose="020B0606030504020204" pitchFamily="34" charset="0"/>
              </a:rPr>
              <a:t> </a:t>
            </a:r>
            <a:r>
              <a:rPr lang="en-US" b="1" i="0" dirty="0" err="1">
                <a:effectLst/>
                <a:latin typeface="Open Sans" panose="020B0606030504020204" pitchFamily="34" charset="0"/>
              </a:rPr>
              <a:t>tình</a:t>
            </a:r>
            <a:r>
              <a:rPr lang="en-US" b="1" i="0" dirty="0">
                <a:effectLst/>
                <a:latin typeface="Open Sans" panose="020B0606030504020204" pitchFamily="34" charset="0"/>
              </a:rPr>
              <a:t> </a:t>
            </a:r>
            <a:r>
              <a:rPr lang="en-US" b="1" i="0" dirty="0" err="1">
                <a:effectLst/>
                <a:latin typeface="Open Sans" panose="020B0606030504020204" pitchFamily="34" charset="0"/>
              </a:rPr>
              <a:t>huống</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lao</a:t>
            </a:r>
            <a:r>
              <a:rPr lang="en-US" b="1" i="0" dirty="0">
                <a:effectLst/>
                <a:latin typeface="Open Sans" panose="020B0606030504020204" pitchFamily="34" charset="0"/>
              </a:rPr>
              <a:t> </a:t>
            </a:r>
            <a:r>
              <a:rPr lang="en-US" b="1" i="0" dirty="0" err="1">
                <a:effectLst/>
                <a:latin typeface="Open Sans" panose="020B0606030504020204" pitchFamily="34" charset="0"/>
              </a:rPr>
              <a:t>động</a:t>
            </a:r>
            <a:r>
              <a:rPr lang="en-US" b="1" i="0" dirty="0">
                <a:effectLst/>
                <a:latin typeface="Open Sans" panose="020B0606030504020204" pitchFamily="34" charset="0"/>
              </a:rPr>
              <a:t> </a:t>
            </a:r>
            <a:r>
              <a:rPr lang="en-US" b="1" i="0" dirty="0" err="1">
                <a:effectLst/>
                <a:latin typeface="Open Sans" panose="020B0606030504020204" pitchFamily="34" charset="0"/>
              </a:rPr>
              <a:t>khẩn</a:t>
            </a:r>
            <a:r>
              <a:rPr lang="en-US" b="1" i="0" dirty="0">
                <a:effectLst/>
                <a:latin typeface="Open Sans" panose="020B0606030504020204" pitchFamily="34" charset="0"/>
              </a:rPr>
              <a:t> </a:t>
            </a:r>
            <a:r>
              <a:rPr lang="en-US" b="1" i="0" dirty="0" err="1">
                <a:effectLst/>
                <a:latin typeface="Open Sans" panose="020B0606030504020204" pitchFamily="34" charset="0"/>
              </a:rPr>
              <a:t>cấp</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cắt</a:t>
            </a:r>
            <a:r>
              <a:rPr lang="en-US" b="1" i="0" dirty="0">
                <a:effectLst/>
                <a:latin typeface="Open Sans" panose="020B0606030504020204" pitchFamily="34" charset="0"/>
              </a:rPr>
              <a:t> </a:t>
            </a:r>
            <a:r>
              <a:rPr lang="en-US" b="1" i="0" dirty="0" err="1">
                <a:effectLst/>
                <a:latin typeface="Open Sans" panose="020B0606030504020204" pitchFamily="34" charset="0"/>
              </a:rPr>
              <a:t>thịt</a:t>
            </a:r>
            <a:r>
              <a:rPr lang="en-US" b="1" i="0" dirty="0">
                <a:effectLst/>
                <a:latin typeface="Open Sans" panose="020B0606030504020204" pitchFamily="34" charset="0"/>
              </a:rPr>
              <a:t> </a:t>
            </a:r>
            <a:r>
              <a:rPr lang="en-US" b="1" i="0" dirty="0" err="1">
                <a:effectLst/>
                <a:latin typeface="Open Sans" panose="020B0606030504020204" pitchFamily="34" charset="0"/>
              </a:rPr>
              <a:t>thành</a:t>
            </a:r>
            <a:r>
              <a:rPr lang="en-US" b="1" i="0" dirty="0">
                <a:effectLst/>
                <a:latin typeface="Open Sans" panose="020B0606030504020204" pitchFamily="34" charset="0"/>
              </a:rPr>
              <a:t> </a:t>
            </a:r>
            <a:r>
              <a:rPr lang="en-US" b="1" i="0" dirty="0" err="1">
                <a:effectLst/>
                <a:latin typeface="Open Sans" panose="020B0606030504020204" pitchFamily="34" charset="0"/>
              </a:rPr>
              <a:t>các</a:t>
            </a:r>
            <a:r>
              <a:rPr lang="en-US" b="1" i="0" dirty="0">
                <a:effectLst/>
                <a:latin typeface="Open Sans" panose="020B0606030504020204" pitchFamily="34" charset="0"/>
              </a:rPr>
              <a:t> </a:t>
            </a:r>
            <a:r>
              <a:rPr lang="en-US" b="1" i="0" dirty="0" err="1">
                <a:effectLst/>
                <a:latin typeface="Open Sans" panose="020B0606030504020204" pitchFamily="34" charset="0"/>
              </a:rPr>
              <a:t>miếng</a:t>
            </a:r>
            <a:r>
              <a:rPr lang="en-US" b="1" i="0" dirty="0">
                <a:effectLst/>
                <a:latin typeface="Open Sans" panose="020B0606030504020204" pitchFamily="34" charset="0"/>
              </a:rPr>
              <a:t> </a:t>
            </a:r>
            <a:r>
              <a:rPr lang="en-US" b="1" i="0" dirty="0" err="1">
                <a:effectLst/>
                <a:latin typeface="Open Sans" panose="020B0606030504020204" pitchFamily="34" charset="0"/>
              </a:rPr>
              <a:t>nhỏ</a:t>
            </a:r>
            <a:r>
              <a:rPr lang="en-US" b="1" i="0" dirty="0">
                <a:effectLst/>
                <a:latin typeface="Open Sans" panose="020B0606030504020204" pitchFamily="34" charset="0"/>
              </a:rPr>
              <a:t> </a:t>
            </a:r>
            <a:r>
              <a:rPr lang="en-US" b="1" i="0" dirty="0" err="1">
                <a:effectLst/>
                <a:latin typeface="Open Sans" panose="020B0606030504020204" pitchFamily="34" charset="0"/>
              </a:rPr>
              <a:t>hoặc</a:t>
            </a:r>
            <a:r>
              <a:rPr lang="en-US" b="1" i="0" dirty="0">
                <a:effectLst/>
                <a:latin typeface="Open Sans" panose="020B0606030504020204" pitchFamily="34" charset="0"/>
              </a:rPr>
              <a:t> </a:t>
            </a:r>
            <a:r>
              <a:rPr lang="en-US" b="1" i="0" dirty="0" err="1">
                <a:effectLst/>
                <a:latin typeface="Open Sans" panose="020B0606030504020204" pitchFamily="34" charset="0"/>
              </a:rPr>
              <a:t>hình</a:t>
            </a:r>
            <a:r>
              <a:rPr lang="en-US" b="1" i="0" dirty="0">
                <a:effectLst/>
                <a:latin typeface="Open Sans" panose="020B0606030504020204" pitchFamily="34" charset="0"/>
              </a:rPr>
              <a:t> </a:t>
            </a:r>
            <a:r>
              <a:rPr lang="en-US" b="1" i="0" dirty="0" err="1">
                <a:effectLst/>
                <a:latin typeface="Open Sans" panose="020B0606030504020204" pitchFamily="34" charset="0"/>
              </a:rPr>
              <a:t>dạng</a:t>
            </a:r>
            <a:r>
              <a:rPr lang="en-US" b="1" i="0" dirty="0">
                <a:effectLst/>
                <a:latin typeface="Open Sans" panose="020B0606030504020204" pitchFamily="34" charset="0"/>
              </a:rPr>
              <a:t> </a:t>
            </a:r>
            <a:r>
              <a:rPr lang="en-US" b="1" i="0" dirty="0" err="1">
                <a:effectLst/>
                <a:latin typeface="Open Sans" panose="020B0606030504020204" pitchFamily="34" charset="0"/>
              </a:rPr>
              <a:t>cụ</a:t>
            </a:r>
            <a:r>
              <a:rPr lang="en-US" b="1" i="0" dirty="0">
                <a:effectLst/>
                <a:latin typeface="Open Sans" panose="020B0606030504020204" pitchFamily="34" charset="0"/>
              </a:rPr>
              <a:t> </a:t>
            </a:r>
            <a:r>
              <a:rPr lang="en-US" b="1" i="0" dirty="0" err="1">
                <a:effectLst/>
                <a:latin typeface="Open Sans" panose="020B0606030504020204" pitchFamily="34" charset="0"/>
              </a:rPr>
              <a:t>thể</a:t>
            </a:r>
            <a:r>
              <a:rPr lang="en-US" b="1" i="0" dirty="0">
                <a:effectLst/>
                <a:latin typeface="Open Sans" panose="020B0606030504020204" pitchFamily="34" charset="0"/>
              </a:rPr>
              <a:t> </a:t>
            </a:r>
            <a:r>
              <a:rPr lang="en-US" b="1" i="0" dirty="0" err="1">
                <a:effectLst/>
                <a:latin typeface="Open Sans" panose="020B0606030504020204" pitchFamily="34" charset="0"/>
              </a:rPr>
              <a:t>tùy</a:t>
            </a:r>
            <a:r>
              <a:rPr lang="en-US" b="1" i="0" dirty="0">
                <a:effectLst/>
                <a:latin typeface="Open Sans" panose="020B0606030504020204" pitchFamily="34" charset="0"/>
              </a:rPr>
              <a:t> </a:t>
            </a:r>
            <a:r>
              <a:rPr lang="en-US" b="1" i="0" dirty="0" err="1">
                <a:effectLst/>
                <a:latin typeface="Open Sans" panose="020B0606030504020204" pitchFamily="34" charset="0"/>
              </a:rPr>
              <a:t>thuộc</a:t>
            </a:r>
            <a:r>
              <a:rPr lang="en-US" b="1" i="0" dirty="0">
                <a:effectLst/>
                <a:latin typeface="Open Sans" panose="020B0606030504020204" pitchFamily="34" charset="0"/>
              </a:rPr>
              <a:t> </a:t>
            </a:r>
            <a:r>
              <a:rPr lang="en-US" b="1" i="0" dirty="0" err="1">
                <a:effectLst/>
                <a:latin typeface="Open Sans" panose="020B0606030504020204" pitchFamily="34" charset="0"/>
              </a:rPr>
              <a:t>vào</a:t>
            </a:r>
            <a:r>
              <a:rPr lang="en-US" b="1" i="0" dirty="0">
                <a:effectLst/>
                <a:latin typeface="Open Sans" panose="020B0606030504020204" pitchFamily="34" charset="0"/>
              </a:rPr>
              <a:t> </a:t>
            </a:r>
            <a:r>
              <a:rPr lang="en-US" b="1" i="0" dirty="0" err="1">
                <a:effectLst/>
                <a:latin typeface="Open Sans" panose="020B0606030504020204" pitchFamily="34" charset="0"/>
              </a:rPr>
              <a:t>yêu</a:t>
            </a:r>
            <a:r>
              <a:rPr lang="en-US" b="1" i="0" dirty="0">
                <a:effectLst/>
                <a:latin typeface="Open Sans" panose="020B0606030504020204" pitchFamily="34" charset="0"/>
              </a:rPr>
              <a:t> </a:t>
            </a:r>
            <a:r>
              <a:rPr lang="en-US" b="1" i="0" dirty="0" err="1">
                <a:effectLst/>
                <a:latin typeface="Open Sans" panose="020B0606030504020204" pitchFamily="34" charset="0"/>
              </a:rPr>
              <a:t>cầu</a:t>
            </a:r>
            <a:r>
              <a:rPr lang="en-US" b="1" i="0" dirty="0">
                <a:effectLst/>
                <a:latin typeface="Open Sans" panose="020B0606030504020204" pitchFamily="34" charset="0"/>
              </a:rPr>
              <a:t> </a:t>
            </a:r>
            <a:r>
              <a:rPr lang="en-US" b="1" i="0" dirty="0" err="1">
                <a:effectLst/>
                <a:latin typeface="Open Sans" panose="020B0606030504020204" pitchFamily="34" charset="0"/>
              </a:rPr>
              <a:t>của</a:t>
            </a:r>
            <a:r>
              <a:rPr lang="en-US" b="1" i="0" dirty="0">
                <a:effectLst/>
                <a:latin typeface="Open Sans" panose="020B0606030504020204" pitchFamily="34" charset="0"/>
              </a:rPr>
              <a:t> </a:t>
            </a:r>
            <a:r>
              <a:rPr lang="en-US" b="1" i="0" dirty="0" err="1">
                <a:effectLst/>
                <a:latin typeface="Open Sans" panose="020B0606030504020204" pitchFamily="34" charset="0"/>
              </a:rPr>
              <a:t>sản</a:t>
            </a:r>
            <a:r>
              <a:rPr lang="en-US" b="1" i="0" dirty="0">
                <a:effectLst/>
                <a:latin typeface="Open Sans" panose="020B0606030504020204" pitchFamily="34" charset="0"/>
              </a:rPr>
              <a:t> </a:t>
            </a:r>
            <a:r>
              <a:rPr lang="en-US" b="1" i="0" dirty="0" err="1">
                <a:effectLst/>
                <a:latin typeface="Open Sans" panose="020B0606030504020204" pitchFamily="34" charset="0"/>
              </a:rPr>
              <a:t>phẩm</a:t>
            </a:r>
            <a:r>
              <a:rPr lang="en-US" b="1" i="0" dirty="0">
                <a:effectLst/>
                <a:latin typeface="Open Sans" panose="020B0606030504020204" pitchFamily="34" charset="0"/>
              </a:rPr>
              <a:t> </a:t>
            </a:r>
            <a:r>
              <a:rPr lang="en-US" b="1" i="0" dirty="0" err="1">
                <a:effectLst/>
                <a:latin typeface="Open Sans" panose="020B0606030504020204" pitchFamily="34" charset="0"/>
              </a:rPr>
              <a:t>cuối</a:t>
            </a:r>
            <a:r>
              <a:rPr lang="en-US" b="1" i="0" dirty="0">
                <a:effectLst/>
                <a:latin typeface="Open Sans" panose="020B0606030504020204" pitchFamily="34" charset="0"/>
              </a:rPr>
              <a:t> </a:t>
            </a:r>
            <a:r>
              <a:rPr lang="en-US" b="1" i="0" dirty="0" err="1">
                <a:effectLst/>
                <a:latin typeface="Open Sans" panose="020B0606030504020204" pitchFamily="34" charset="0"/>
              </a:rPr>
              <a:t>cùng</a:t>
            </a:r>
            <a:r>
              <a:rPr lang="en-US" sz="2000" dirty="0">
                <a:solidFill>
                  <a:schemeClr val="bg1"/>
                </a:solidFill>
              </a:rPr>
              <a:t>:</a:t>
            </a:r>
          </a:p>
          <a:p>
            <a:pPr algn="l"/>
            <a:r>
              <a:rPr lang="vi-VN" b="0" i="0" dirty="0">
                <a:effectLst/>
                <a:latin typeface="Open Sans" panose="020B0606030504020204" pitchFamily="34" charset="0"/>
              </a:rPr>
              <a:t>Xử lý tình huống tai nạn lao động khẩn cấp khi vận hành máy cắt thịt để tạo ra các miếng nhỏ hoặc hình dạng cụ thể đòi hỏi sự nhanh nhẹn và quyết đoán từ phía nhân viên. </a:t>
            </a:r>
            <a:endParaRPr lang="en-US" b="0" i="0" dirty="0">
              <a:effectLst/>
              <a:latin typeface="Open Sans" panose="020B0606030504020204" pitchFamily="34" charset="0"/>
            </a:endParaRPr>
          </a:p>
          <a:p>
            <a:pPr algn="l"/>
            <a:r>
              <a:rPr lang="vi-VN" b="0" i="0" dirty="0">
                <a:effectLst/>
                <a:latin typeface="Open Sans" panose="020B0606030504020204" pitchFamily="34" charset="0"/>
              </a:rPr>
              <a:t>Trong trường hợp xảy ra tai nạn, việc đầu tiên là phải ngưng ngay công việc và bảo vệ bản thân và người khác xung quanh. Sau đó, cần gọi ngay cấp cứu để đảm bảo sự cứu chữa kịp thời cho nạn nhân.</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64CD2066-7C12-7DF7-2548-FCB6C623BD5C}"/>
              </a:ext>
            </a:extLst>
          </p:cNvPr>
          <p:cNvPicPr>
            <a:picLocks noChangeAspect="1"/>
          </p:cNvPicPr>
          <p:nvPr/>
        </p:nvPicPr>
        <p:blipFill>
          <a:blip r:embed="rId3"/>
          <a:stretch>
            <a:fillRect/>
          </a:stretch>
        </p:blipFill>
        <p:spPr>
          <a:xfrm>
            <a:off x="7424217" y="2204864"/>
            <a:ext cx="2813000" cy="2813000"/>
          </a:xfrm>
          <a:prstGeom prst="rect">
            <a:avLst/>
          </a:prstGeom>
        </p:spPr>
      </p:pic>
    </p:spTree>
    <p:extLst>
      <p:ext uri="{BB962C8B-B14F-4D97-AF65-F5344CB8AC3E}">
        <p14:creationId xmlns:p14="http://schemas.microsoft.com/office/powerpoint/2010/main" val="22414584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7C967A1C-B231-4F44-9203-5F9CD9213FBE}"/>
              </a:ext>
            </a:extLst>
          </p:cNvPr>
          <p:cNvSpPr>
            <a:spLocks noGrp="1"/>
          </p:cNvSpPr>
          <p:nvPr>
            <p:ph type="title"/>
          </p:nvPr>
        </p:nvSpPr>
        <p:spPr/>
        <p:txBody>
          <a:bodyPr/>
          <a:lstStyle/>
          <a:p>
            <a:r>
              <a:rPr lang="en-US" sz="4000" b="1" dirty="0" err="1">
                <a:latin typeface="UTM Aptima" panose="02040603050506020204" pitchFamily="18" charset="0"/>
              </a:rPr>
              <a:t>Cảm</a:t>
            </a:r>
            <a:r>
              <a:rPr lang="en-US" sz="4000" b="1" dirty="0">
                <a:latin typeface="UTM Aptima" panose="02040603050506020204" pitchFamily="18" charset="0"/>
              </a:rPr>
              <a:t> </a:t>
            </a:r>
            <a:r>
              <a:rPr lang="en-US" sz="4000" b="1" dirty="0" err="1">
                <a:latin typeface="UTM Aptima" panose="02040603050506020204" pitchFamily="18" charset="0"/>
              </a:rPr>
              <a:t>ơn</a:t>
            </a:r>
            <a:r>
              <a:rPr lang="en-US" sz="4000" b="1" dirty="0">
                <a:latin typeface="UTM Aptima" panose="02040603050506020204" pitchFamily="18" charset="0"/>
              </a:rPr>
              <a:t> </a:t>
            </a:r>
            <a:r>
              <a:rPr lang="en-US" sz="4000" b="1" dirty="0" err="1">
                <a:latin typeface="UTM Aptima" panose="02040603050506020204" pitchFamily="18" charset="0"/>
              </a:rPr>
              <a:t>các</a:t>
            </a:r>
            <a:r>
              <a:rPr lang="en-US" sz="4000" b="1" dirty="0">
                <a:latin typeface="UTM Aptima" panose="02040603050506020204" pitchFamily="18" charset="0"/>
              </a:rPr>
              <a:t> </a:t>
            </a:r>
            <a:r>
              <a:rPr lang="en-US" sz="4000" b="1" dirty="0" err="1">
                <a:latin typeface="UTM Aptima" panose="02040603050506020204" pitchFamily="18" charset="0"/>
              </a:rPr>
              <a:t>bạn</a:t>
            </a:r>
            <a:r>
              <a:rPr lang="en-US" sz="4000" b="1" dirty="0">
                <a:latin typeface="UTM Aptima" panose="02040603050506020204" pitchFamily="18" charset="0"/>
              </a:rPr>
              <a:t> </a:t>
            </a:r>
            <a:r>
              <a:rPr lang="en-US" sz="4000" b="1" dirty="0" err="1">
                <a:latin typeface="UTM Aptima" panose="02040603050506020204" pitchFamily="18" charset="0"/>
              </a:rPr>
              <a:t>đã</a:t>
            </a:r>
            <a:r>
              <a:rPr lang="en-US" sz="4000" b="1" dirty="0">
                <a:latin typeface="UTM Aptima" panose="02040603050506020204" pitchFamily="18" charset="0"/>
              </a:rPr>
              <a:t> </a:t>
            </a:r>
            <a:r>
              <a:rPr lang="en-US" sz="4000" b="1" dirty="0" err="1">
                <a:latin typeface="UTM Aptima" panose="02040603050506020204" pitchFamily="18" charset="0"/>
              </a:rPr>
              <a:t>theo</a:t>
            </a:r>
            <a:r>
              <a:rPr lang="en-US" sz="4000" b="1" dirty="0">
                <a:latin typeface="UTM Aptima" panose="02040603050506020204" pitchFamily="18" charset="0"/>
              </a:rPr>
              <a:t> </a:t>
            </a:r>
            <a:r>
              <a:rPr lang="en-US" sz="4000" b="1" dirty="0" err="1">
                <a:latin typeface="UTM Aptima" panose="02040603050506020204" pitchFamily="18" charset="0"/>
              </a:rPr>
              <a:t>dõi</a:t>
            </a:r>
            <a:endParaRPr lang="en-US" dirty="0">
              <a:latin typeface="UTM Aptima" panose="02040603050506020204" pitchFamily="18" charset="0"/>
            </a:endParaRPr>
          </a:p>
        </p:txBody>
      </p:sp>
      <p:sp>
        <p:nvSpPr>
          <p:cNvPr id="3" name="Content Placeholder 2"/>
          <p:cNvSpPr>
            <a:spLocks noGrp="1"/>
          </p:cNvSpPr>
          <p:nvPr>
            <p:ph idx="10"/>
          </p:nvPr>
        </p:nvSpPr>
        <p:spPr/>
        <p:txBody>
          <a:bodyPr vert="horz" lIns="121899" tIns="60949" rIns="121899" bIns="60949" rtlCol="0" anchor="t">
            <a:normAutofit/>
          </a:bodyPr>
          <a:lstStyle/>
          <a:p>
            <a:pPr marL="0" indent="0">
              <a:buNone/>
            </a:pPr>
            <a:r>
              <a:rPr lang="en-US" sz="2400" b="1" dirty="0" err="1">
                <a:latin typeface="UTM Avo" panose="02040603050506020204" pitchFamily="18" charset="0"/>
              </a:rPr>
              <a:t>Mọi</a:t>
            </a:r>
            <a:r>
              <a:rPr lang="en-US" sz="2400" b="1" dirty="0">
                <a:latin typeface="UTM Avo" panose="02040603050506020204" pitchFamily="18" charset="0"/>
              </a:rPr>
              <a:t> </a:t>
            </a:r>
            <a:r>
              <a:rPr lang="en-US" sz="2400" b="1" dirty="0" err="1">
                <a:latin typeface="UTM Avo" panose="02040603050506020204" pitchFamily="18" charset="0"/>
              </a:rPr>
              <a:t>thắc</a:t>
            </a:r>
            <a:r>
              <a:rPr lang="en-US" sz="2400" b="1" dirty="0">
                <a:latin typeface="UTM Avo" panose="02040603050506020204" pitchFamily="18" charset="0"/>
              </a:rPr>
              <a:t> </a:t>
            </a:r>
            <a:r>
              <a:rPr lang="en-US" sz="2400" b="1" dirty="0" err="1">
                <a:latin typeface="UTM Avo" panose="02040603050506020204" pitchFamily="18" charset="0"/>
              </a:rPr>
              <a:t>mắc</a:t>
            </a:r>
            <a:r>
              <a:rPr lang="en-US" sz="2400" b="1" dirty="0">
                <a:latin typeface="UTM Avo" panose="02040603050506020204" pitchFamily="18" charset="0"/>
              </a:rPr>
              <a:t> </a:t>
            </a:r>
            <a:r>
              <a:rPr lang="en-US" sz="2400" b="1" dirty="0" err="1">
                <a:latin typeface="UTM Avo" panose="02040603050506020204" pitchFamily="18" charset="0"/>
              </a:rPr>
              <a:t>về</a:t>
            </a:r>
            <a:r>
              <a:rPr lang="en-US" sz="2400" b="1" dirty="0">
                <a:latin typeface="UTM Avo" panose="02040603050506020204" pitchFamily="18" charset="0"/>
              </a:rPr>
              <a:t> </a:t>
            </a:r>
            <a:r>
              <a:rPr lang="en-US" sz="2400" b="1" dirty="0" err="1">
                <a:latin typeface="UTM Avo" panose="02040603050506020204" pitchFamily="18" charset="0"/>
              </a:rPr>
              <a:t>bài</a:t>
            </a:r>
            <a:r>
              <a:rPr lang="en-US" sz="2400" b="1" dirty="0">
                <a:latin typeface="UTM Avo" panose="02040603050506020204" pitchFamily="18" charset="0"/>
              </a:rPr>
              <a:t> </a:t>
            </a:r>
            <a:r>
              <a:rPr lang="en-US" sz="2400" b="1" dirty="0" err="1">
                <a:latin typeface="UTM Avo" panose="02040603050506020204" pitchFamily="18" charset="0"/>
              </a:rPr>
              <a:t>giảng</a:t>
            </a:r>
            <a:r>
              <a:rPr lang="en-US" sz="2400" b="1" dirty="0">
                <a:latin typeface="UTM Avo" panose="02040603050506020204" pitchFamily="18" charset="0"/>
              </a:rPr>
              <a:t> </a:t>
            </a:r>
            <a:r>
              <a:rPr lang="en-US" sz="2400" b="1" dirty="0" err="1">
                <a:latin typeface="UTM Avo" panose="02040603050506020204" pitchFamily="18" charset="0"/>
              </a:rPr>
              <a:t>xin</a:t>
            </a:r>
            <a:r>
              <a:rPr lang="en-US" sz="2400" b="1" dirty="0">
                <a:latin typeface="UTM Avo" panose="02040603050506020204" pitchFamily="18" charset="0"/>
              </a:rPr>
              <a:t> </a:t>
            </a:r>
            <a:r>
              <a:rPr lang="en-US" sz="2400" b="1" dirty="0" err="1">
                <a:latin typeface="UTM Avo" panose="02040603050506020204" pitchFamily="18" charset="0"/>
              </a:rPr>
              <a:t>liên</a:t>
            </a:r>
            <a:r>
              <a:rPr lang="en-US" sz="2400" b="1" dirty="0">
                <a:latin typeface="UTM Avo" panose="02040603050506020204" pitchFamily="18" charset="0"/>
              </a:rPr>
              <a:t> </a:t>
            </a:r>
            <a:r>
              <a:rPr lang="en-US" sz="2400" b="1" dirty="0" err="1">
                <a:latin typeface="UTM Avo" panose="02040603050506020204" pitchFamily="18" charset="0"/>
              </a:rPr>
              <a:t>hệ</a:t>
            </a:r>
            <a:r>
              <a:rPr lang="en-US" sz="2400" b="1" dirty="0">
                <a:latin typeface="UTM Avo" panose="02040603050506020204" pitchFamily="18" charset="0"/>
              </a:rPr>
              <a:t> </a:t>
            </a:r>
            <a:r>
              <a:rPr lang="en-US" sz="2400" b="1" dirty="0" err="1">
                <a:latin typeface="UTM Avo" panose="02040603050506020204" pitchFamily="18" charset="0"/>
              </a:rPr>
              <a:t>với</a:t>
            </a:r>
            <a:r>
              <a:rPr lang="en-US" sz="2400" b="1" dirty="0">
                <a:latin typeface="UTM Avo" panose="02040603050506020204" pitchFamily="18" charset="0"/>
              </a:rPr>
              <a:t> </a:t>
            </a:r>
            <a:r>
              <a:rPr lang="en-US" sz="2400" b="1" dirty="0" err="1">
                <a:latin typeface="UTM Avo" panose="02040603050506020204" pitchFamily="18" charset="0"/>
              </a:rPr>
              <a:t>chúng</a:t>
            </a:r>
            <a:r>
              <a:rPr lang="en-US" sz="2400" b="1" dirty="0">
                <a:latin typeface="UTM Avo" panose="02040603050506020204" pitchFamily="18" charset="0"/>
              </a:rPr>
              <a:t> </a:t>
            </a:r>
            <a:r>
              <a:rPr lang="en-US" sz="2400" b="1" dirty="0" err="1">
                <a:latin typeface="UTM Avo" panose="02040603050506020204" pitchFamily="18" charset="0"/>
              </a:rPr>
              <a:t>tôi</a:t>
            </a:r>
            <a:r>
              <a:rPr lang="en-US" sz="2400" b="1" dirty="0">
                <a:latin typeface="UTM Avo" panose="02040603050506020204" pitchFamily="18" charset="0"/>
              </a:rPr>
              <a:t> </a:t>
            </a:r>
            <a:r>
              <a:rPr lang="en-US" sz="2400" b="1" dirty="0" err="1">
                <a:latin typeface="UTM Avo" panose="02040603050506020204" pitchFamily="18" charset="0"/>
              </a:rPr>
              <a:t>theo</a:t>
            </a:r>
            <a:r>
              <a:rPr lang="en-US" sz="2400" b="1" dirty="0">
                <a:latin typeface="UTM Avo" panose="02040603050506020204" pitchFamily="18" charset="0"/>
              </a:rPr>
              <a:t> </a:t>
            </a:r>
            <a:r>
              <a:rPr lang="en-US" sz="2400" b="1" dirty="0" err="1">
                <a:latin typeface="UTM Avo" panose="02040603050506020204" pitchFamily="18" charset="0"/>
              </a:rPr>
              <a:t>thông</a:t>
            </a:r>
            <a:r>
              <a:rPr lang="en-US" sz="2400" b="1" dirty="0">
                <a:latin typeface="UTM Avo" panose="02040603050506020204" pitchFamily="18" charset="0"/>
              </a:rPr>
              <a:t> tin </a:t>
            </a:r>
            <a:r>
              <a:rPr lang="en-US" sz="2400" b="1" dirty="0" err="1">
                <a:latin typeface="UTM Avo" panose="02040603050506020204" pitchFamily="18" charset="0"/>
              </a:rPr>
              <a:t>bên</a:t>
            </a:r>
            <a:r>
              <a:rPr lang="en-US" sz="2400" b="1" dirty="0">
                <a:latin typeface="UTM Avo" panose="02040603050506020204" pitchFamily="18" charset="0"/>
              </a:rPr>
              <a:t> </a:t>
            </a:r>
            <a:r>
              <a:rPr lang="en-US" sz="2400" b="1" dirty="0" err="1">
                <a:latin typeface="UTM Avo" panose="02040603050506020204" pitchFamily="18" charset="0"/>
              </a:rPr>
              <a:t>dưới</a:t>
            </a:r>
            <a:r>
              <a:rPr lang="en-US" sz="2400" b="1" dirty="0">
                <a:latin typeface="UTM Avo" panose="02040603050506020204" pitchFamily="18" charset="0"/>
              </a:rPr>
              <a:t>:</a:t>
            </a:r>
          </a:p>
          <a:p>
            <a:r>
              <a:rPr lang="vi-VN" sz="2000" dirty="0">
                <a:latin typeface="UTM Avo" panose="02040603050506020204" pitchFamily="18" charset="0"/>
              </a:rPr>
              <a:t>CÔNG TY TNHH HUẤN LUYỆN AN TOÀN VÀ QUAN TRẮC MÔI TRƯỜNG NAM VIỆT (AN TOÀN NAM VIỆT)</a:t>
            </a:r>
            <a:endParaRPr lang="en-US" sz="2000" dirty="0">
              <a:latin typeface="UTM Avo" panose="02040603050506020204" pitchFamily="18" charset="0"/>
            </a:endParaRPr>
          </a:p>
          <a:p>
            <a:r>
              <a:rPr lang="vi-VN" sz="2000" dirty="0">
                <a:latin typeface="UTM Avo" panose="02040603050506020204" pitchFamily="18" charset="0"/>
              </a:rPr>
              <a:t>Địa chỉ: Lầu 2, số 655 Đường Điện Biên Phủ, Phường 25, Quận Bình Thạnh, Thành phố Hồ Chí Minh, Việt Nam</a:t>
            </a:r>
            <a:endParaRPr lang="en-US" sz="2000" dirty="0">
              <a:latin typeface="UTM Avo" panose="02040603050506020204" pitchFamily="18" charset="0"/>
            </a:endParaRPr>
          </a:p>
          <a:p>
            <a:r>
              <a:rPr lang="en-US" sz="2000" dirty="0">
                <a:latin typeface="UTM Avo" panose="02040603050506020204" pitchFamily="18" charset="0"/>
              </a:rPr>
              <a:t>Hotline 0908.111.791</a:t>
            </a:r>
          </a:p>
          <a:p>
            <a:r>
              <a:rPr lang="en-US" sz="2000" dirty="0">
                <a:latin typeface="UTM Avo" panose="02040603050506020204" pitchFamily="18" charset="0"/>
              </a:rPr>
              <a:t>Website </a:t>
            </a:r>
            <a:r>
              <a:rPr lang="en-US" sz="2000" dirty="0">
                <a:latin typeface="UTM Avo" panose="02040603050506020204" pitchFamily="18" charset="0"/>
                <a:hlinkClick r:id="rId3"/>
              </a:rPr>
              <a:t>https://antoannamviet.com/</a:t>
            </a:r>
            <a:endParaRPr lang="en-US" dirty="0">
              <a:latin typeface="UTM Avo" panose="02040603050506020204" pitchFamily="18" charset="0"/>
            </a:endParaRPr>
          </a:p>
          <a:p>
            <a:r>
              <a:rPr lang="en-US" sz="2000" dirty="0">
                <a:latin typeface="UTM Avo" panose="02040603050506020204" pitchFamily="18" charset="0"/>
              </a:rPr>
              <a:t>Email: Lienhe@</a:t>
            </a:r>
            <a:r>
              <a:rPr lang="en-US" dirty="0">
                <a:latin typeface="UTM Avo" panose="02040603050506020204" pitchFamily="18" charset="0"/>
              </a:rPr>
              <a:t>antoannamviet.com</a:t>
            </a:r>
            <a:endParaRPr lang="en-US" sz="2000" dirty="0">
              <a:latin typeface="UTM Avo" panose="02040603050506020204" pitchFamily="18" charset="0"/>
            </a:endParaRPr>
          </a:p>
        </p:txBody>
      </p:sp>
    </p:spTree>
    <p:extLst>
      <p:ext uri="{BB962C8B-B14F-4D97-AF65-F5344CB8AC3E}">
        <p14:creationId xmlns:p14="http://schemas.microsoft.com/office/powerpoint/2010/main" val="37593309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Class open house presentation">
  <a:themeElements>
    <a:clrScheme name="Custom 14">
      <a:dk1>
        <a:sysClr val="windowText" lastClr="000000"/>
      </a:dk1>
      <a:lt1>
        <a:sysClr val="window" lastClr="FFFFFF"/>
      </a:lt1>
      <a:dk2>
        <a:srgbClr val="445EA2"/>
      </a:dk2>
      <a:lt2>
        <a:srgbClr val="EBEBEB"/>
      </a:lt2>
      <a:accent1>
        <a:srgbClr val="4495A2"/>
      </a:accent1>
      <a:accent2>
        <a:srgbClr val="7CA655"/>
      </a:accent2>
      <a:accent3>
        <a:srgbClr val="DFB240"/>
      </a:accent3>
      <a:accent4>
        <a:srgbClr val="DF8C40"/>
      </a:accent4>
      <a:accent5>
        <a:srgbClr val="DF5D40"/>
      </a:accent5>
      <a:accent6>
        <a:srgbClr val="8760AD"/>
      </a:accent6>
      <a:hlink>
        <a:srgbClr val="DF5D40"/>
      </a:hlink>
      <a:folHlink>
        <a:srgbClr val="8760AD"/>
      </a:folHlink>
    </a:clrScheme>
    <a:fontScheme name="Custom 12">
      <a:majorFont>
        <a:latin typeface="Sagona Book"/>
        <a:ea typeface=""/>
        <a:cs typeface=""/>
      </a:majorFont>
      <a:minorFont>
        <a:latin typeface="Quire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100000" t="-80000" r="-50000" b="180000"/>
          </a:path>
        </a:gradFill>
        <a:gradFill rotWithShape="1">
          <a:gsLst>
            <a:gs pos="0">
              <a:schemeClr val="phClr">
                <a:tint val="80000"/>
                <a:satMod val="300000"/>
              </a:schemeClr>
            </a:gs>
            <a:gs pos="100000">
              <a:schemeClr val="phClr">
                <a:shade val="30000"/>
                <a:satMod val="200000"/>
              </a:schemeClr>
            </a:gs>
          </a:gsLst>
          <a:path path="circle">
            <a:fillToRect l="30000" t="30000" r="70000" b="100000"/>
          </a:path>
        </a:gradFill>
      </a:bgFillStyleLst>
    </a:fmtScheme>
  </a:themeElements>
  <a:objectDefaults>
    <a:spDef>
      <a:spPr>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w="12700">
          <a:miter lim="800000"/>
        </a:ln>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lnSpc>
            <a:spcPct val="95000"/>
          </a:lnSpc>
          <a:defRPr/>
        </a:defPPr>
      </a:lstStyle>
    </a:txDef>
  </a:objectDefaults>
  <a:extraClrSchemeLst/>
  <a:extLst>
    <a:ext uri="{05A4C25C-085E-4340-85A3-A5531E510DB2}">
      <thm15:themeFamily xmlns:thm15="http://schemas.microsoft.com/office/thememl/2012/main" name="OpenHousePresentation_Secondary_LH_v3" id="{A38E0FFE-ECDB-44BE-8577-D6512191ACD4}" vid="{4FA1BF9C-2DCC-46C6-8391-41CEACF18DE8}"/>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entury Gothic">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entury Gothic">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Status xmlns="71af3243-3dd4-4a8d-8c0d-dd76da1f02a5">Not started</Status>
    <MediaServiceKeyPoints xmlns="71af3243-3dd4-4a8d-8c0d-dd76da1f02a5"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12" ma:contentTypeDescription="Create a new document." ma:contentTypeScope="" ma:versionID="426e97fa315356fffbdcd9876fe988c2">
  <xsd:schema xmlns:xsd="http://www.w3.org/2001/XMLSchema" xmlns:xs="http://www.w3.org/2001/XMLSchema" xmlns:p="http://schemas.microsoft.com/office/2006/metadata/properties" xmlns:ns2="71af3243-3dd4-4a8d-8c0d-dd76da1f02a5" xmlns:ns3="16c05727-aa75-4e4a-9b5f-8a80a1165891" targetNamespace="http://schemas.microsoft.com/office/2006/metadata/properties" ma:root="true" ma:fieldsID="14b8f0def80e6d70ce3def20c90759ae" ns2:_="" ns3:_="">
    <xsd:import namespace="71af3243-3dd4-4a8d-8c0d-dd76da1f02a5"/>
    <xsd:import namespace="16c05727-aa75-4e4a-9b5f-8a80a1165891"/>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2:Statu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Status" ma:index="19" nillable="true" ma:displayName="Status" ma:default="Not started" ma:format="Dropdown" ma:internalName="Status">
      <xsd:simpleType>
        <xsd:restriction base="dms:Choice">
          <xsd:enumeration value="Not started"/>
          <xsd:enumeration value="In Progress"/>
          <xsd:enumeration value="Completed"/>
        </xsd:restriction>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7589DED2-7065-407C-BB58-BE430B9CE579}">
  <ds:schemaRefs>
    <ds:schemaRef ds:uri="http://schemas.microsoft.com/office/2006/metadata/properties"/>
    <ds:schemaRef ds:uri="http://schemas.microsoft.com/office/infopath/2007/PartnerControls"/>
    <ds:schemaRef ds:uri="71af3243-3dd4-4a8d-8c0d-dd76da1f02a5"/>
  </ds:schemaRefs>
</ds:datastoreItem>
</file>

<file path=customXml/itemProps2.xml><?xml version="1.0" encoding="utf-8"?>
<ds:datastoreItem xmlns:ds="http://schemas.openxmlformats.org/officeDocument/2006/customXml" ds:itemID="{4821F24C-180F-49A0-B2F6-EF47009CB8A4}">
  <ds:schemaRefs>
    <ds:schemaRef ds:uri="http://schemas.microsoft.com/sharepoint/v3/contenttype/forms"/>
  </ds:schemaRefs>
</ds:datastoreItem>
</file>

<file path=customXml/itemProps3.xml><?xml version="1.0" encoding="utf-8"?>
<ds:datastoreItem xmlns:ds="http://schemas.openxmlformats.org/officeDocument/2006/customXml" ds:itemID="{EAD028AE-289C-417E-80B6-3EEF5A68A5B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1af3243-3dd4-4a8d-8c0d-dd76da1f02a5"/>
    <ds:schemaRef ds:uri="16c05727-aa75-4e4a-9b5f-8a80a116589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Back to school night presentation</Template>
  <TotalTime>187</TotalTime>
  <Words>1584</Words>
  <Application>Microsoft Office PowerPoint</Application>
  <PresentationFormat>Custom</PresentationFormat>
  <Paragraphs>70</Paragraphs>
  <Slides>16</Slides>
  <Notes>3</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16</vt:i4>
      </vt:variant>
    </vt:vector>
  </HeadingPairs>
  <TitlesOfParts>
    <vt:vector size="26" baseType="lpstr">
      <vt:lpstr>Arial</vt:lpstr>
      <vt:lpstr>Century Gothic</vt:lpstr>
      <vt:lpstr>Courier New</vt:lpstr>
      <vt:lpstr>Open Sans</vt:lpstr>
      <vt:lpstr>Quire Sans</vt:lpstr>
      <vt:lpstr>Sagona Book</vt:lpstr>
      <vt:lpstr>Söhne</vt:lpstr>
      <vt:lpstr>UTM Aptima</vt:lpstr>
      <vt:lpstr>UTM Avo</vt:lpstr>
      <vt:lpstr>Class open house presentation</vt:lpstr>
      <vt:lpstr>SẢN XUẤT THỊT ĐÔNG LẠNH</vt:lpstr>
      <vt:lpstr>Một số vụ tai nạn trong nhà máy sản xuất thịt đông lạnh</vt:lpstr>
      <vt:lpstr>Tóm tắt bài học</vt:lpstr>
      <vt:lpstr>Vận hành máy làm sạch thịt</vt:lpstr>
      <vt:lpstr>Vận hành máy làm sạch thịt</vt:lpstr>
      <vt:lpstr>Vận hành máy làm sạch thịt</vt:lpstr>
      <vt:lpstr>Vận hành máy làm sạch thịt</vt:lpstr>
      <vt:lpstr>Vận hành máy làm sạch thịt</vt:lpstr>
      <vt:lpstr>Vận hành máy làm sạch thịt</vt:lpstr>
      <vt:lpstr>Vận hành máy cắt thịt thành các miếng nhỏ hoặc hình dạng cụ thể</vt:lpstr>
      <vt:lpstr>Vận hành máy cắt thịt thành các miếng nhỏ hoặc hình dạng cụ thể</vt:lpstr>
      <vt:lpstr>Vận hành máy cắt thịt thành các miếng nhỏ hoặc hình dạng cụ thể</vt:lpstr>
      <vt:lpstr>Vận hành máy cắt thịt thành các miếng nhỏ hoặc hình dạng cụ thể</vt:lpstr>
      <vt:lpstr>Vận hành máy cắt thịt thành các miếng nhỏ hoặc hình dạng cụ thể</vt:lpstr>
      <vt:lpstr>Vận hành máy cắt thịt thành các miếng nhỏ hoặc hình dạng cụ thể</vt:lpstr>
      <vt:lpstr>Cảm ơn các bạn đã theo dõi</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SẢN XUẤT Ô TÔ</dc:title>
  <dc:creator>An Toàn Nam Việt</dc:creator>
  <cp:lastModifiedBy>nguyenngoctao001@gmail.com</cp:lastModifiedBy>
  <cp:revision>23</cp:revision>
  <dcterms:created xsi:type="dcterms:W3CDTF">2024-03-23T04:43:33Z</dcterms:created>
  <dcterms:modified xsi:type="dcterms:W3CDTF">2024-04-08T03:35:08Z</dcterms:modified>
  <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