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14092" y="2188029"/>
            <a:ext cx="562401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THỨC ĂN THÚ CƯNG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36DF011-68A9-A6C6-13CF-A1E617EFBB76}"/>
              </a:ext>
            </a:extLst>
          </p:cNvPr>
          <p:cNvPicPr>
            <a:picLocks noChangeAspect="1"/>
          </p:cNvPicPr>
          <p:nvPr/>
        </p:nvPicPr>
        <p:blipFill>
          <a:blip r:embed="rId4"/>
          <a:stretch>
            <a:fillRect/>
          </a:stretch>
        </p:blipFill>
        <p:spPr>
          <a:xfrm>
            <a:off x="4547592" y="4077072"/>
            <a:ext cx="2957016" cy="295701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182000"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thức ăn thú cưng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thức ăn cho thú cưng, các nhà máy đóng vai trò quan trọng để cung cấp những sản phẩm chất lượng cao cho thị trường</a:t>
            </a:r>
            <a:r>
              <a:rPr lang="en-US" sz="2000" dirty="0">
                <a:ea typeface="+mn-lt"/>
                <a:cs typeface="+mn-lt"/>
              </a:rPr>
              <a:t>:</a:t>
            </a:r>
            <a:endParaRPr lang="en-US" dirty="0"/>
          </a:p>
          <a:p>
            <a:pPr marL="730885" lvl="1" indent="-304165"/>
            <a:r>
              <a:rPr lang="pt-BR" i="0" dirty="0">
                <a:solidFill>
                  <a:srgbClr val="0D0D0D"/>
                </a:solidFill>
                <a:effectLst/>
                <a:latin typeface="Söhne"/>
              </a:rPr>
              <a:t>Rủi ro từ thiết bị máy móc không an toàn</a:t>
            </a:r>
          </a:p>
          <a:p>
            <a:pPr marL="730885" lvl="1" indent="-304165"/>
            <a:r>
              <a:rPr lang="pt-BR" i="0" dirty="0">
                <a:solidFill>
                  <a:srgbClr val="0D0D0D"/>
                </a:solidFill>
                <a:effectLst/>
                <a:latin typeface="Söhne"/>
              </a:rPr>
              <a:t>Vấn đề liên quan đến hóa chất</a:t>
            </a:r>
            <a:endParaRPr lang="pt-BR" dirty="0">
              <a:solidFill>
                <a:srgbClr val="0D0D0D"/>
              </a:solidFill>
              <a:latin typeface="Söhne"/>
            </a:endParaRPr>
          </a:p>
          <a:p>
            <a:pPr marL="730885" lvl="1" indent="-304165"/>
            <a:r>
              <a:rPr lang="pt-BR" i="0" dirty="0">
                <a:solidFill>
                  <a:srgbClr val="0D0D0D"/>
                </a:solidFill>
                <a:effectLst/>
                <a:latin typeface="Söhne"/>
              </a:rPr>
              <a:t>Không đảm bảo an toàn vệ sinh</a:t>
            </a:r>
          </a:p>
          <a:p>
            <a:pPr marL="730885" lvl="1" indent="-304165"/>
            <a:r>
              <a:rPr lang="pt-BR" i="0" dirty="0">
                <a:solidFill>
                  <a:srgbClr val="0D0D0D"/>
                </a:solidFill>
                <a:effectLst/>
                <a:latin typeface="Söhne"/>
              </a:rPr>
              <a:t>Thiếu đào tạo an toàn cho nhân viên</a:t>
            </a:r>
            <a:endParaRPr lang="pt-BR" dirty="0">
              <a:solidFill>
                <a:srgbClr val="0D0D0D"/>
              </a:solidFill>
              <a:latin typeface="Söhne"/>
            </a:endParaRPr>
          </a:p>
          <a:p>
            <a:pPr marL="730885" lvl="1" indent="-304165"/>
            <a:r>
              <a:rPr lang="pt-BR" i="0" dirty="0">
                <a:solidFill>
                  <a:srgbClr val="0D0D0D"/>
                </a:solidFill>
                <a:effectLst/>
                <a:latin typeface="Söhne"/>
              </a:rPr>
              <a:t>Áp lực sản xuất và thời gian làm việc</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nghiền và trộn nguyên liệu để chuẩn bị sản xuất thức ăn thú cưng</a:t>
            </a:r>
            <a:endParaRPr lang="en-US" dirty="0"/>
          </a:p>
          <a:p>
            <a:pPr marL="304165" indent="-304165">
              <a:buClr>
                <a:schemeClr val="tx1"/>
              </a:buClr>
            </a:pPr>
            <a:r>
              <a:rPr lang="en-US" dirty="0"/>
              <a:t>2. </a:t>
            </a:r>
            <a:r>
              <a:rPr lang="vi-VN" dirty="0"/>
              <a:t>An toàn vệ sinh lao động đối với nhân viên vận hành lò nấu chín hỗn hợp nguyên liệu làm thức ăn cho thú cưng</a:t>
            </a:r>
            <a:endParaRPr lang="en-US" dirty="0"/>
          </a:p>
          <a:p>
            <a:pPr marL="304165" indent="-304165">
              <a:buClr>
                <a:schemeClr val="tx1"/>
              </a:buClr>
            </a:pPr>
            <a:r>
              <a:rPr lang="en-US" dirty="0"/>
              <a:t>3. </a:t>
            </a:r>
            <a:r>
              <a:rPr lang="vi-VN" dirty="0"/>
              <a:t>An toàn vệ sinh lao động đối với nhân viên vận hành máy sấy khô hỗn hợp nguyên liệu chín làm thức ăn cho thú cưng </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viên vận hành máy cắt nghiền và trộn nguyên liệu để chuẩn bị sản xuất thức ăn thú cưng </a:t>
            </a:r>
            <a:endParaRPr lang="en-US" sz="2400" b="1" i="0" dirty="0">
              <a:effectLst/>
              <a:latin typeface="Söhne"/>
            </a:endParaRPr>
          </a:p>
          <a:p>
            <a:r>
              <a:rPr lang="vi-VN" b="0" i="0" dirty="0">
                <a:effectLst/>
                <a:latin typeface="Open Sans" panose="020B0606030504020204" pitchFamily="34" charset="0"/>
              </a:rPr>
              <a:t>Việc vận hành máy cắt nghiền và trộn nguyên liệu là một phần quan trọng trong quá trình sản xuất thức ăn cho thú cưng.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công việc này, thường được gọi là viên vận hành máy, đảm bảo rằng mọi bước thực hiện được một cách chính xác và hiệu quả. Công việc của họ yêu cầu sự hiểu biết sâu rộng về các nguyên liệu thức ăn, quy trình sản xuất và hoạt động của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F9D4644-B7F1-E5F9-6DCC-200F8D10D291}"/>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viên vận hành máy cắt nghiền và trộn nguyên liệu để chuẩn bị sản xuất thức ăn thú cưng</a:t>
            </a:r>
            <a:endParaRPr lang="en-US" sz="2400" b="1" i="0" dirty="0">
              <a:effectLst/>
              <a:latin typeface="Söhne"/>
            </a:endParaRPr>
          </a:p>
          <a:p>
            <a:r>
              <a:rPr lang="vi-VN" b="0" i="0" dirty="0">
                <a:effectLst/>
                <a:latin typeface="Open Sans" panose="020B0606030504020204" pitchFamily="34" charset="0"/>
              </a:rPr>
              <a:t>Trong quá trình viên vận hành máy cắt nghiền và trộn nguyên liệu cho sản xuất thức ăn thú cưng, có một số rủi ro liên quan đến tai nạn mà viên vận hành máy cần phải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tai nạn liên quan đến máy móc, bao gồm việc làm việc gần các bộ phận chuyển động, đặt tay vào các khu vực nguy hiểm hoặc không tuân thủ quy tắc an toàn khi điều chỉnh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5C2AF62-BC1C-58DE-6DB7-68C432B60BA6}"/>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viên vận hành máy cắt nghiền và trộn nguyên liệu để chuẩn bị sản xuất thức ăn thú cưng </a:t>
            </a:r>
            <a:endParaRPr lang="en-US" sz="2400" b="1" i="0" dirty="0">
              <a:effectLst/>
              <a:latin typeface="Söhne"/>
            </a:endParaRPr>
          </a:p>
          <a:p>
            <a:r>
              <a:rPr lang="vi-VN" b="0" i="0" dirty="0">
                <a:effectLst/>
                <a:latin typeface="Open Sans" panose="020B0606030504020204" pitchFamily="34" charset="0"/>
              </a:rPr>
              <a:t>Nguyên nhân gây ra tai nạn trong quá trình viên vận hành máy cắt nghiền và trộn nguyên liệu để chuẩn bị sản xuất thức ăn thú cưng có thể xuất phát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đào tạo hoặc hiểu biết không đầy đủ về cách sử dụng máy và quy trình làm việc. Viên vận hành cần có kiến thức chuyên sâu về mọi khía cạnh của máy móc để tránh những lỗi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C606EB-38F4-F09F-41EA-5B33B6793495}"/>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viên vận hành máy cắt nghiền và trộn nguyên liệu để chuẩn bị sản xuất thức ăn thú cưng</a:t>
            </a:r>
            <a:endParaRPr lang="en-US" sz="2400" b="1" i="0" dirty="0">
              <a:effectLst/>
              <a:latin typeface="Söhne"/>
            </a:endParaRPr>
          </a:p>
          <a:p>
            <a:r>
              <a:rPr lang="vi-VN" b="0" i="0" dirty="0">
                <a:effectLst/>
                <a:latin typeface="Open Sans" panose="020B0606030504020204" pitchFamily="34" charset="0"/>
              </a:rPr>
              <a:t>Để đảm bảo an toàn lao động trong quá trình viên vận hành máy cắt nghiền và trộn nguyên liệu cho sản xuất thức ăn thú cưng, việc áp dụng biện pháp phòng tránh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quan trọng trong việc nâng cao nhận thức và kỹ năng của viên vận hành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47E5DBC-4373-A8D7-33C3-5F70F9A248C2}"/>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viên vận hành máy cắt nghiền và trộn nguyên liệu để chuẩn bị sản xuất thức ăn thú cưng</a:t>
            </a:r>
            <a:endParaRPr lang="en-US" sz="2400" b="1" i="0" dirty="0">
              <a:effectLst/>
              <a:latin typeface="Söhne"/>
            </a:endParaRPr>
          </a:p>
          <a:p>
            <a:pPr algn="l"/>
            <a:r>
              <a:rPr lang="vi-VN" b="0" i="0" dirty="0">
                <a:effectLst/>
                <a:latin typeface="Open Sans" panose="020B0606030504020204" pitchFamily="34" charset="0"/>
              </a:rPr>
              <a:t>Đầu tiên, viên vận hành cần được đào tạo đầy đủ về các quy tắc an toàn lao động và quy trình làm việc. Họ phải biết cách sử dụng máy móc một cách an toàn, đồng thời tuân thủ các biện pháp bảo vệ cá nhân và sử dụng đúng thiết bị bảo hộ.</a:t>
            </a:r>
          </a:p>
          <a:p>
            <a:pPr algn="l"/>
            <a:r>
              <a:rPr lang="vi-VN" b="0" i="0" dirty="0">
                <a:effectLst/>
                <a:latin typeface="Open Sans" panose="020B0606030504020204" pitchFamily="34" charset="0"/>
              </a:rPr>
              <a:t>Quy định cũng bao gồm việc kiểm tra và bảo dưỡng định kỳ cho máy móc để đảm bảo chúng hoạt động một cách ổn định và an toàn.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7962B8-577F-EAC6-183D-EA1C0D5136D6}"/>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viên vận hành máy cắt nghiền và trộn nguyên liệu để chuẩn bị sản xuất thức ăn thú cưng</a:t>
            </a:r>
            <a:endParaRPr lang="en-US" sz="2400" b="1" i="0" dirty="0">
              <a:effectLst/>
              <a:latin typeface="Söhne"/>
            </a:endParaRPr>
          </a:p>
          <a:p>
            <a:r>
              <a:rPr lang="vi-VN" b="0" i="0" dirty="0">
                <a:effectLst/>
                <a:latin typeface="Open Sans" panose="020B0606030504020204" pitchFamily="34" charset="0"/>
              </a:rPr>
              <a:t>Xử lý tình huống tai nạn khẩn cấp là một phần quan trọng của đào tạo an toàn lao động khi viên vận hành máy cắt nghiền và trộn nguyên liệu cho sản xuất thức ăn thú cưng.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tổ chức và thực hiện các biện pháp cấp cứu ngay lập tức là quyết định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3B21C4-79A0-89D8-C558-27DE60EAB55B}"/>
              </a:ext>
            </a:extLst>
          </p:cNvPr>
          <p:cNvPicPr>
            <a:picLocks noChangeAspect="1"/>
          </p:cNvPicPr>
          <p:nvPr/>
        </p:nvPicPr>
        <p:blipFill>
          <a:blip r:embed="rId3"/>
          <a:stretch>
            <a:fillRect/>
          </a:stretch>
        </p:blipFill>
        <p:spPr>
          <a:xfrm>
            <a:off x="-1106388" y="3068960"/>
            <a:ext cx="5460776" cy="546077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lò nấu chín hỗn hợp nguyên liệu làm thức ăn cho thú cưng</a:t>
            </a:r>
            <a:r>
              <a:rPr lang="en-US" sz="2000" dirty="0"/>
              <a:t>:</a:t>
            </a:r>
          </a:p>
          <a:p>
            <a:pPr algn="l"/>
            <a:r>
              <a:rPr lang="vi-VN" b="0" i="0" dirty="0">
                <a:effectLst/>
                <a:latin typeface="Open Sans" panose="020B0606030504020204" pitchFamily="34" charset="0"/>
              </a:rPr>
              <a:t>Trong quá trình vận hành lò nấu chín hỗn hợp nguyên liệu làm thức ăn cho thú cưng, có một số đặc điểm quan trọng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quá trình này đòi hỏi sự chính xác trong việc đo lường và trộn các thành phần nguyên liệu, bao gồm thịt, ngũ cốc, và các dạng dinh dưỡng khác. Sự cân đối chính xác giữa các thành phần này quyết định chất lượng cuối cùng của thức 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E049D50-2B95-D931-F1A6-DE3BCB78EB5A}"/>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lò nấu chín hỗn hợp nguyên liệu làm thức ăn cho thú cưng</a:t>
            </a:r>
            <a:r>
              <a:rPr lang="en-US" sz="2000" dirty="0"/>
              <a:t>:</a:t>
            </a:r>
          </a:p>
          <a:p>
            <a:pPr algn="l"/>
            <a:r>
              <a:rPr lang="vi-VN" b="0" i="0" dirty="0">
                <a:effectLst/>
                <a:latin typeface="Open Sans" panose="020B0606030504020204" pitchFamily="34" charset="0"/>
              </a:rPr>
              <a:t>Trong quá trình vận hành lò nấu chín hỗn hợp nguyên liệu làm thức ăn cho thú cưng, có những rủi ro về tai nạn mà người quản lý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là nguy cơ cháy nổ do sự hiện diện của các chất dễ cháy trong nguyên liệu sản xuất. Việc kiểm soát nhiệt độ và áp suất trở nên quan trọng để tránh những tai nạn nghiêm trọng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A08345-6056-0446-0497-035D74575BD5}"/>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lò nấu chín hỗn hợp nguyên liệu làm thức ăn cho thú cưng</a:t>
            </a:r>
            <a:endParaRPr lang="en-US" dirty="0">
              <a:latin typeface="Open Sans" panose="020B0606030504020204" pitchFamily="34" charset="0"/>
            </a:endParaRPr>
          </a:p>
          <a:p>
            <a:r>
              <a:rPr lang="vi-VN" b="0" i="0" dirty="0">
                <a:effectLst/>
                <a:latin typeface="Open Sans" panose="020B0606030504020204" pitchFamily="34" charset="0"/>
              </a:rPr>
              <a:t>Có nhiều nguyên nhân gây ra tai nạn trong quá trình vận hành lò nấu chín hỗn hợp nguyên liệu làm thức ăn cho thú cưng.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là sự thiếu sót trong quản lý an toàn. Nếu nhân viên không được đào tạo đầy đủ về các biện pháp an toàn và không tuân thủ đúng quy trình, rủi ro tai nạn sẽ tăng cao.</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7BDD508-AFB8-9451-08E9-6635C3348DA1}"/>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lò nấu chín hỗn hợp nguyên liệu làm thức ăn cho thú cưng</a:t>
            </a:r>
            <a:r>
              <a:rPr lang="en-US" sz="2000" dirty="0"/>
              <a:t>:</a:t>
            </a:r>
          </a:p>
          <a:p>
            <a:pPr algn="l">
              <a:buFont typeface="Arial" panose="020B0604020202020204" pitchFamily="34" charset="0"/>
              <a:buChar char="•"/>
            </a:pPr>
            <a:r>
              <a:rPr lang="vi-VN" i="0" dirty="0">
                <a:effectLst/>
                <a:latin typeface="Open Sans" panose="020B0606030504020204" pitchFamily="34" charset="0"/>
              </a:rPr>
              <a:t>Để ngăn chặn tai nạn trong quá trình vận hành lò nấu chín hỗn hợp nguyên liệu làm thức ăn cho thú cưng, việc thiết lập và duy trì hệ thống quan trắc môi trường lao động là quan trọng.</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đảm bảo rằng tất cả nhân viên được đào tạo về an toàn lao động và biện pháp phòng ngừa. Việc này có thể bao gồm việc sử dụng thiết bị bảo hộ cá nhân đầy đủ và đảm bảo các quy tắc an toàn được tuân thủ.</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46C5F8-DC5F-31DC-AB65-94817F77F290}"/>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lò nấu chín hỗn hợp nguyên liệu làm thức ăn cho thú cưng</a:t>
            </a:r>
            <a:r>
              <a:rPr lang="en-US" sz="2000" dirty="0"/>
              <a:t>:</a:t>
            </a:r>
          </a:p>
          <a:p>
            <a:pPr algn="l"/>
            <a:r>
              <a:rPr lang="vi-VN" b="0" i="0" dirty="0">
                <a:effectLst/>
                <a:latin typeface="Open Sans" panose="020B0606030504020204" pitchFamily="34" charset="0"/>
              </a:rPr>
              <a:t>Quy định an toàn lao động là yếu tố quyết định trong quá trình vận hành lò nấu chín thức ăn cho thú cưng. Các nhân viên cần được đào tạo đầy đủ về các biện pháp an toàn và sử dụng thiết bị bảo hộ cá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đảm bảo rằng mọi người làm việc trong môi trường nấu chín đều được trang bị đầy đủ và sử dụng đúng cách các loại bảo hộ cá nhân, như kính bảo hộ, mũ bảo hiểm và áo chống nhiệt.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BF9A6E-3D0B-4D8E-FBBE-00B3D981D85E}"/>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nấu chín hỗn hợp nguyên liệu làm thức ăn cho thú cưng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lò nấu chín hỗn hợp nguyên liệu làm thức ăn cho thú cưng</a:t>
            </a:r>
            <a:r>
              <a:rPr lang="en-US" sz="2000" dirty="0"/>
              <a:t>:</a:t>
            </a:r>
          </a:p>
          <a:p>
            <a:pPr algn="l"/>
            <a:r>
              <a:rPr lang="vi-VN" b="0" i="0" dirty="0">
                <a:effectLst/>
                <a:latin typeface="Open Sans" panose="020B0606030504020204" pitchFamily="34" charset="0"/>
              </a:rPr>
              <a:t>Xử lý tình huống tai nạn khẩn cấp là một phần quan trọng của quá trình vận hành lò nấu chín thức ăn cho thú cưng. Trong trường hợp xảy ra sự cố, nhân viên cần được đào tạo để phản ứng nhanh chóng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kích thích hệ thống báo động và thông báo tới tất cả nhân viên về tình hình nguy cơ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3C6368-D71D-A119-807D-AFF1A560DBFC}"/>
              </a:ext>
            </a:extLst>
          </p:cNvPr>
          <p:cNvPicPr>
            <a:picLocks noChangeAspect="1"/>
          </p:cNvPicPr>
          <p:nvPr/>
        </p:nvPicPr>
        <p:blipFill>
          <a:blip r:embed="rId3"/>
          <a:stretch>
            <a:fillRect/>
          </a:stretch>
        </p:blipFill>
        <p:spPr>
          <a:xfrm>
            <a:off x="6677508" y="1556792"/>
            <a:ext cx="4032448" cy="403244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sấy khô hỗn hợp nguyên liệu chín để sản xuất thức ăn cho thú cưng đòi hỏi sự hiểu biết sâu rộng về quy trình và các đặc điểm cụ thể của ngành công nghiệp thức ăn cho thú cưng.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thường xuyên được thực hiện bởi các chuyên gia vận hành có kinh nghiệm, đảm bảo an toàn và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85453A5-CA2D-EA40-420F-063063F6F8ED}"/>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sấy khô để sản xuất thức ăn cho thú cưng, có nhiều dạng tai nạn có thể xảy ra, đặt ra những thách thức nghiêm trọng đối với an toàn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thường gặp bao gồm sự cố kỹ thuật, như hỏng hóc hoặc mất điện, có thể dẫn đến gián đoạn quá trình làm khô.</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EB2338-B351-D432-D302-81535B32D4C2}"/>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vận hành máy sấy khô khi sản xuất thức ăn cho thú cưng có thể xuất phát từ nhiều nguyên nhân. Một số nguyên nhân chính bao gồm sự cố kỹ thuật, như hỏng hóc hoặc thiếu bảo trì định kỳ, có thể dẫn đến gián đoạn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cố trong hệ thống kiểm soát nhiệt độ và thời gian sấy cũng có thể gây ra các vấn đề về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9B7FE3-D3F4-0531-668A-297A4FA46573}"/>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hiệu quả trong quá trình vận hành máy sấy khô sản xuất thức ăn cho thú cưng, việc áp dụng biện pháp phòng tránh tai nạn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nhân viên về an toàn làm việc và quy trình vận hành là chìa khóa. Nhân viên cần phải hiểu rõ về các rủi ro potenitally và biết cách ứng phó với chúng.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2F851AD-A5B3-CE0E-7DEF-AEB18B7765A9}"/>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sấy khô trong sản xuất thức ăn cho thú cưng là bước quan trọng để bảo vệ nhân viên và đảm bảo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được đào tạo về việc sử dụng thiết bị bảo hộ cá nhân, bao gồm mũ an toàn, áo bảo hộ và găng tay, để giảm nguy cơ chấn thương và tiếp xúc với các yếu tố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C9C1DC-B701-123C-14A8-0AA9F71ED158}"/>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sấy khô hỗn hợp nguyên liệu chín làm thức ăn cho thú cưng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sấy khô hỗn hợp nguyên liệu chín làm thức ăn cho thú cưng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sấy khô là một khía cạnh quan trọng của kế hoạch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đào tạo nhân viên để phản ứng nhanh chóng và hiệu quả là quan trọng. Đầu tiên, nhân viên cần biết cách sử dụng các thiết bị an toàn như bình chữa cháy, bảo hộ cá nhân và cách thoát hiểm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42B936-ADE1-6E6F-B629-EC57244CAF8D}"/>
              </a:ext>
            </a:extLst>
          </p:cNvPr>
          <p:cNvPicPr>
            <a:picLocks noChangeAspect="1"/>
          </p:cNvPicPr>
          <p:nvPr/>
        </p:nvPicPr>
        <p:blipFill>
          <a:blip r:embed="rId3"/>
          <a:stretch>
            <a:fillRect/>
          </a:stretch>
        </p:blipFill>
        <p:spPr>
          <a:xfrm>
            <a:off x="-674339" y="3510385"/>
            <a:ext cx="4536504" cy="45365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2480</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THỨC ĂN THÚ CƯNG</vt:lpstr>
      <vt:lpstr>Một số vụ tai nạn trong  nhà máy sản xuất thức ăn thú cưng</vt:lpstr>
      <vt:lpstr>Tóm tắt bài học</vt:lpstr>
      <vt:lpstr>Vận hành máy cắt nghiền và trộn nguyên liệu</vt:lpstr>
      <vt:lpstr>Vận hành máy cắt nghiền và trộn nguyên liệu</vt:lpstr>
      <vt:lpstr>Vận hành máy cắt nghiền và trộn nguyên liệu</vt:lpstr>
      <vt:lpstr>Vận hành máy cắt nghiền và trộn nguyên liệu</vt:lpstr>
      <vt:lpstr>Vận hành máy cắt nghiền và trộn nguyên liệu</vt:lpstr>
      <vt:lpstr>Vận hành máy cắt nghiền và trộn nguyên liệu</vt:lpstr>
      <vt:lpstr>Vận hành lò nấu chín hỗn hợp nguyên liệu làm thức ăn cho thú cưng </vt:lpstr>
      <vt:lpstr>Vận hành lò nấu chín hỗn hợp nguyên liệu làm thức ăn cho thú cưng </vt:lpstr>
      <vt:lpstr>Vận hành lò nấu chín hỗn hợp nguyên liệu làm thức ăn cho thú cưng </vt:lpstr>
      <vt:lpstr>Vận hành lò nấu chín hỗn hợp nguyên liệu làm thức ăn cho thú cưng </vt:lpstr>
      <vt:lpstr>Vận hành lò nấu chín hỗn hợp nguyên liệu làm thức ăn cho thú cưng </vt:lpstr>
      <vt:lpstr>Vận hành lò nấu chín hỗn hợp nguyên liệu làm thức ăn cho thú cưng </vt:lpstr>
      <vt:lpstr>Vận hành máy sấy khô hỗn hợp nguyên liệu chín làm thức ăn cho thú cưng</vt:lpstr>
      <vt:lpstr>Vận hành máy sấy khô hỗn hợp nguyên liệu chín làm thức ăn cho thú cưng</vt:lpstr>
      <vt:lpstr>Vận hành máy sấy khô hỗn hợp nguyên liệu chín làm thức ăn cho thú cưng</vt:lpstr>
      <vt:lpstr>Vận hành máy sấy khô hỗn hợp nguyên liệu chín làm thức ăn cho thú cưng</vt:lpstr>
      <vt:lpstr>Vận hành máy sấy khô hỗn hợp nguyên liệu chín làm thức ăn cho thú cưng</vt:lpstr>
      <vt:lpstr>Vận hành máy sấy khô hỗn hợp nguyên liệu chín làm thức ăn cho thú cưng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2024-04-03T03:22:19Z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