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THUỐC LÁ</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thuốc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lá</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thuốc lá, các vụ tai nạn lao động là một vấn đề nghiêm trọng mà các nhà máy thường phải đối mặt</a:t>
            </a:r>
            <a:r>
              <a:rPr lang="en-US" sz="2000" dirty="0">
                <a:ea typeface="+mn-lt"/>
                <a:cs typeface="+mn-lt"/>
              </a:rPr>
              <a:t>:</a:t>
            </a:r>
            <a:endParaRPr lang="en-US" dirty="0"/>
          </a:p>
          <a:p>
            <a:pPr marL="730885" lvl="1" indent="-304165"/>
            <a:r>
              <a:rPr lang="pt-BR" i="0" dirty="0">
                <a:solidFill>
                  <a:srgbClr val="0D0D0D"/>
                </a:solidFill>
                <a:effectLst/>
                <a:latin typeface="Söhne"/>
              </a:rPr>
              <a:t>Cháy nổ</a:t>
            </a:r>
          </a:p>
          <a:p>
            <a:pPr marL="730885" lvl="1" indent="-304165"/>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thuốc</a:t>
            </a:r>
            <a:r>
              <a:rPr lang="en-US" dirty="0">
                <a:solidFill>
                  <a:srgbClr val="0D0D0D"/>
                </a:solidFill>
                <a:latin typeface="Söhne"/>
              </a:rPr>
              <a:t> </a:t>
            </a:r>
            <a:r>
              <a:rPr lang="en-US" dirty="0" err="1">
                <a:solidFill>
                  <a:srgbClr val="0D0D0D"/>
                </a:solidFill>
                <a:latin typeface="Söhne"/>
              </a:rPr>
              <a:t>lá</a:t>
            </a:r>
            <a:endParaRPr lang="en-US" dirty="0">
              <a:solidFill>
                <a:srgbClr val="0D0D0D"/>
              </a:solidFill>
              <a:latin typeface="Söhne"/>
            </a:endParaRPr>
          </a:p>
          <a:p>
            <a:pPr marL="730885" lvl="1" indent="-304165"/>
            <a:r>
              <a:rPr lang="en-US" dirty="0" err="1">
                <a:solidFill>
                  <a:srgbClr val="0D0D0D"/>
                </a:solidFill>
                <a:latin typeface="Söhne"/>
              </a:rPr>
              <a:t>Tổn</a:t>
            </a:r>
            <a:r>
              <a:rPr lang="en-US" dirty="0">
                <a:solidFill>
                  <a:srgbClr val="0D0D0D"/>
                </a:solidFill>
                <a:latin typeface="Söhne"/>
              </a:rPr>
              <a:t> </a:t>
            </a:r>
            <a:r>
              <a:rPr lang="en-US" dirty="0" err="1">
                <a:solidFill>
                  <a:srgbClr val="0D0D0D"/>
                </a:solidFill>
                <a:latin typeface="Söhne"/>
              </a:rPr>
              <a:t>thất</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sức</a:t>
            </a:r>
            <a:r>
              <a:rPr lang="en-US" dirty="0">
                <a:solidFill>
                  <a:srgbClr val="0D0D0D"/>
                </a:solidFill>
                <a:latin typeface="Söhne"/>
              </a:rPr>
              <a:t> </a:t>
            </a:r>
            <a:r>
              <a:rPr lang="en-US" dirty="0" err="1">
                <a:solidFill>
                  <a:srgbClr val="0D0D0D"/>
                </a:solidFill>
                <a:latin typeface="Söhne"/>
              </a:rPr>
              <a:t>khỏe</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xử lý và làm sạch lá thuốc để loại bỏ cành lá, lá đã bị hỏng trước khi sản xuất thuốc lá</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xay</a:t>
            </a:r>
            <a:r>
              <a:rPr lang="en-US" dirty="0"/>
              <a:t> </a:t>
            </a:r>
            <a:r>
              <a:rPr lang="en-US" dirty="0" err="1"/>
              <a:t>nhỏ</a:t>
            </a:r>
            <a:r>
              <a:rPr lang="en-US" dirty="0"/>
              <a:t> </a:t>
            </a:r>
            <a:r>
              <a:rPr lang="en-US" dirty="0" err="1"/>
              <a:t>lá</a:t>
            </a:r>
            <a:r>
              <a:rPr lang="en-US" dirty="0"/>
              <a:t> </a:t>
            </a:r>
            <a:r>
              <a:rPr lang="en-US" dirty="0" err="1"/>
              <a:t>thuốc</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thành</a:t>
            </a:r>
            <a:r>
              <a:rPr lang="en-US" dirty="0"/>
              <a:t> </a:t>
            </a:r>
            <a:r>
              <a:rPr lang="en-US" dirty="0" err="1"/>
              <a:t>phẩm</a:t>
            </a:r>
            <a:r>
              <a:rPr lang="en-US" dirty="0"/>
              <a:t> </a:t>
            </a:r>
            <a:r>
              <a:rPr lang="en-US" dirty="0" err="1"/>
              <a:t>cuối</a:t>
            </a:r>
            <a:r>
              <a:rPr lang="en-US" dirty="0"/>
              <a:t> </a:t>
            </a:r>
            <a:r>
              <a:rPr lang="en-US" dirty="0" err="1"/>
              <a:t>cùng</a:t>
            </a:r>
            <a:r>
              <a:rPr lang="en-US" dirty="0"/>
              <a:t> </a:t>
            </a:r>
            <a:r>
              <a:rPr lang="en-US" dirty="0" err="1"/>
              <a:t>của</a:t>
            </a:r>
            <a:r>
              <a:rPr lang="en-US" dirty="0"/>
              <a:t> </a:t>
            </a:r>
            <a:r>
              <a:rPr lang="en-US" dirty="0" err="1"/>
              <a:t>sản</a:t>
            </a:r>
            <a:r>
              <a:rPr lang="en-US" dirty="0"/>
              <a:t> </a:t>
            </a:r>
            <a:r>
              <a:rPr lang="en-US" dirty="0" err="1"/>
              <a:t>phẩm</a:t>
            </a:r>
            <a:r>
              <a:rPr lang="en-US" dirty="0"/>
              <a:t> </a:t>
            </a:r>
            <a:r>
              <a:rPr lang="en-US" dirty="0" err="1"/>
              <a:t>thuốc</a:t>
            </a:r>
            <a:r>
              <a:rPr lang="en-US" dirty="0"/>
              <a:t> </a:t>
            </a:r>
            <a:r>
              <a:rPr lang="en-US" dirty="0" err="1"/>
              <a:t>lá</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lăn</a:t>
            </a:r>
            <a:r>
              <a:rPr lang="en-US" dirty="0"/>
              <a:t> </a:t>
            </a:r>
            <a:r>
              <a:rPr lang="en-US" dirty="0" err="1"/>
              <a:t>hỗn</a:t>
            </a:r>
            <a:r>
              <a:rPr lang="en-US" dirty="0"/>
              <a:t> </a:t>
            </a:r>
            <a:r>
              <a:rPr lang="en-US" dirty="0" err="1"/>
              <a:t>hợp</a:t>
            </a:r>
            <a:r>
              <a:rPr lang="en-US" dirty="0"/>
              <a:t> </a:t>
            </a:r>
            <a:r>
              <a:rPr lang="en-US" dirty="0" err="1"/>
              <a:t>thuốc</a:t>
            </a:r>
            <a:r>
              <a:rPr lang="en-US" dirty="0"/>
              <a:t> </a:t>
            </a:r>
            <a:r>
              <a:rPr lang="en-US" dirty="0" err="1"/>
              <a:t>lá</a:t>
            </a:r>
            <a:r>
              <a:rPr lang="en-US" dirty="0"/>
              <a:t> </a:t>
            </a:r>
            <a:r>
              <a:rPr lang="en-US" dirty="0" err="1"/>
              <a:t>vào</a:t>
            </a:r>
            <a:r>
              <a:rPr lang="en-US" dirty="0"/>
              <a:t> </a:t>
            </a:r>
            <a:r>
              <a:rPr lang="en-US" dirty="0" err="1"/>
              <a:t>giấy</a:t>
            </a:r>
            <a:r>
              <a:rPr lang="en-US" dirty="0"/>
              <a:t> </a:t>
            </a:r>
            <a:r>
              <a:rPr lang="en-US" dirty="0" err="1"/>
              <a:t>thuốc</a:t>
            </a:r>
            <a:r>
              <a:rPr lang="en-US" dirty="0"/>
              <a:t> </a:t>
            </a:r>
            <a:r>
              <a:rPr lang="en-US" dirty="0" err="1"/>
              <a:t>lá</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các</a:t>
            </a:r>
            <a:r>
              <a:rPr lang="en-US" dirty="0"/>
              <a:t> </a:t>
            </a:r>
            <a:r>
              <a:rPr lang="en-US" dirty="0" err="1"/>
              <a:t>điếu</a:t>
            </a:r>
            <a:r>
              <a:rPr lang="en-US" dirty="0"/>
              <a:t> </a:t>
            </a:r>
            <a:r>
              <a:rPr lang="en-US" dirty="0" err="1"/>
              <a:t>thuốc</a:t>
            </a:r>
            <a:r>
              <a:rPr lang="en-US" dirty="0"/>
              <a:t> </a:t>
            </a:r>
            <a:r>
              <a:rPr lang="en-US" dirty="0" err="1"/>
              <a:t>lá</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xử lý và làm sạch lá thuốc để loại bỏ cành lá, lá đã bị hỏng trước khi sản xuất thuốc lá</a:t>
            </a:r>
            <a:endParaRPr lang="en-US" sz="2400" b="1" i="0" dirty="0">
              <a:effectLst/>
              <a:latin typeface="Söhne"/>
            </a:endParaRPr>
          </a:p>
          <a:p>
            <a:pPr algn="l"/>
            <a:r>
              <a:rPr lang="vi-VN" b="0" i="0" dirty="0">
                <a:effectLst/>
                <a:latin typeface="Open Sans" panose="020B0606030504020204" pitchFamily="34" charset="0"/>
              </a:rPr>
              <a:t>Đầu tiên, lá thuốc được đưa vào hệ thống xử lý để loại bỏ cành lá và lá bị hỏng. Điều này thường được thực hiện thông qua các máy móc tự động được thiết kế để nhận diện và loại bỏ các phần không cần thiết của lá thuốc.</a:t>
            </a:r>
          </a:p>
          <a:p>
            <a:pPr algn="l"/>
            <a:r>
              <a:rPr lang="vi-VN" b="0" i="0" dirty="0">
                <a:effectLst/>
                <a:latin typeface="Open Sans" panose="020B0606030504020204" pitchFamily="34" charset="0"/>
              </a:rPr>
              <a:t>Sau khi loại bỏ các cành lá và lá bị hỏng, các lá thuốc còn lại được đưa qua quá trình làm sạch. Quá trình này có thể bao gồm việc sử dụng các hệ thống hút bụi hoặc các thiết bị khác nhằm loại bỏ bụi và tạp chất từ bề mặt của lá thuốc.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xử lý và làm sạch lá thuốc để loại bỏ cành lá, lá đã bị hỏng trước khi sản xuất thuốc lá</a:t>
            </a:r>
            <a:endParaRPr lang="en-US" sz="2400" b="1" i="0" dirty="0">
              <a:effectLst/>
              <a:latin typeface="Söhne"/>
            </a:endParaRPr>
          </a:p>
          <a:p>
            <a:r>
              <a:rPr lang="vi-VN" b="0" i="0" dirty="0">
                <a:effectLst/>
                <a:latin typeface="Open Sans" panose="020B0606030504020204" pitchFamily="34" charset="0"/>
              </a:rPr>
              <a:t>Trong quá trình xử lý và làm sạch lá thuốc để loại bỏ cành lá và lá đã bị hỏng trước khi sản xuất thuốc lá (cigarette), có một số dạng tai nạn lao động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tai nạn do máy móc, khi các thiết bị tự động được sử dụng để loại bỏ cành lá và lá hỏng. Sự cố có thể xảy ra nếu không tuân thủ đúng quy trình an toàn hoặc nếu thiết bị gặp sự cố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xử lý và làm sạch lá thuốc để loại bỏ cành lá, lá đã bị hỏng trước khi sản xuất thuốc lá</a:t>
            </a:r>
            <a:endParaRPr lang="en-US" sz="2400" b="1" i="0" dirty="0">
              <a:effectLst/>
              <a:latin typeface="Söhne"/>
            </a:endParaRPr>
          </a:p>
          <a:p>
            <a:r>
              <a:rPr lang="vi-VN" b="0" i="0" dirty="0">
                <a:effectLst/>
                <a:latin typeface="Open Sans" panose="020B0606030504020204" pitchFamily="34" charset="0"/>
              </a:rPr>
              <a:t>Có nhiều nguyên nhân gây ra tai nạn lao động trong quá trình xử lý và làm sạch lá thuốc để loại bỏ cành lá và lá đã bị hỏng trước khi sản xuất thuốc lá (cigarette).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quan tâm đến việc tuân thủ các quy trình an toàn lao động. Khi nhân viên không được đào tạo đầy đủ về cách sử dụng thiết bị và kỹ thuật an toàn, nguy cơ tai nạn sẽ tăng lên đáng kể.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xử lý và làm sạch lá thuốc để loại bỏ cành lá, lá đã bị hỏng trước khi sản xuất thuốc lá</a:t>
            </a:r>
            <a:endParaRPr lang="en-US" sz="2400" b="1" i="0" dirty="0">
              <a:effectLst/>
              <a:latin typeface="Söhne"/>
            </a:endParaRPr>
          </a:p>
          <a:p>
            <a:r>
              <a:rPr lang="vi-VN" b="0" i="0" dirty="0">
                <a:effectLst/>
                <a:latin typeface="Open Sans" panose="020B0606030504020204" pitchFamily="34" charset="0"/>
              </a:rPr>
              <a:t>Để phòng tránh tai nạn lao động khi xử lý và làm sạch lá thuốc để loại bỏ cành lá và lá đã bị hỏng trước khi sản xuất thuốc lá (cigarette), việc huấn luyện an toàn lao động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đảm bảo rằng tất cả nhân viên được huấn luyện đầy đủ về cách sử dụng thiết bị và kỹ thuật an toàn là một biện pháp cần thiết. Huấn luyện này không chỉ giúp nhân viên hiểu rõ về nguy cơ và biện pháp phòng tránh, mà còn giúp họ cảm thấy tự tin và chủ động trong công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Xử lý và làm sạch lá 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xử lý và làm sạch lá thuốc để loại bỏ cành lá, lá đã bị hỏng trước khi sản xuất thuốc lá</a:t>
            </a:r>
            <a:endParaRPr lang="en-US" sz="2400" b="1" i="0" dirty="0">
              <a:effectLst/>
              <a:latin typeface="Söhne"/>
            </a:endParaRPr>
          </a:p>
          <a:p>
            <a:pPr algn="l"/>
            <a:r>
              <a:rPr lang="vi-VN" b="0" i="0" dirty="0">
                <a:effectLst/>
                <a:latin typeface="Open Sans" panose="020B0606030504020204" pitchFamily="34" charset="0"/>
              </a:rPr>
              <a:t>Quy định an toàn lao động khi xử lý và làm sạch lá thuốc để loại bỏ cành lá và lá đã bị hỏng trước khi sản xuất thuốc lá (cigarette) là một phần quan trọng trong việc bảo vệ sức khỏe và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cần được huấn luyện về các quy tắc an toàn cơ bản, bao gồm việc sử dụng trang thiết bị bảo hộ cá nhân đúng cách. Đây có thể bao gồm mặt nạ phòng độc, găng tay, áo phản quang và giày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Xử lý và làm sạch lá thuốc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xử lý và làm sạch lá thuốc để loại bỏ cành lá, lá đã bị hỏng trước khi sản xuất thuốc lá</a:t>
            </a:r>
            <a:endParaRPr lang="en-US" sz="2400" b="1" i="0" dirty="0">
              <a:effectLst/>
              <a:latin typeface="Söhne"/>
            </a:endParaRPr>
          </a:p>
          <a:p>
            <a:r>
              <a:rPr lang="vi-VN" b="0" i="0" dirty="0">
                <a:effectLst/>
                <a:latin typeface="Open Sans" panose="020B0606030504020204" pitchFamily="34" charset="0"/>
              </a:rPr>
              <a:t>Xử lý tình huống tai nạn lao động khẩn cấp trong quá trình xử lý và làm sạch lá thuốc để loại bỏ cành lá và lá đã bị hỏng trước khi sản xuất thuốc lá (cigarette) đòi hỏi sự nhanh nhạy và kiến thức về các biện pháp cứu hộ.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đảm bảo an toàn cho nhân viên là ưu tiên hàng đầu. Đầu tiên, cần kích hoạt kế hoạch cứu hộ và báo động ngay lập tức để thu hút sự chú ý và hỗ trợ từ những người khác trong khu vực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và xay nhỏ lá 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sz="2000" dirty="0"/>
              <a:t>:</a:t>
            </a:r>
          </a:p>
          <a:p>
            <a:pPr algn="l"/>
            <a:r>
              <a:rPr lang="vi-VN" b="0" i="0" dirty="0">
                <a:effectLst/>
                <a:latin typeface="Open Sans" panose="020B0606030504020204" pitchFamily="34" charset="0"/>
              </a:rPr>
              <a:t>Vận hành máy cắt và xay nhỏ lá thuốc là một phần quan trọng trong quá trình sản xuất thuốc lá, đặc biệt là trong việc tạo ra thành phẩm cuối cùng là điếu thuốc lá (cigarette).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chính xác và kỹ thuật cao để đảm bảo chất lượng và hiệu suất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và xay nhỏ lá 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sz="2000" dirty="0"/>
              <a:t>:</a:t>
            </a:r>
          </a:p>
          <a:p>
            <a:pPr algn="l"/>
            <a:r>
              <a:rPr lang="vi-VN" b="0" i="0" dirty="0">
                <a:effectLst/>
                <a:latin typeface="Open Sans" panose="020B0606030504020204" pitchFamily="34" charset="0"/>
              </a:rPr>
              <a:t>Trong quá trình vận hành máy cắt và xay nhỏ lá thuốc để sản xuất thuốc lá, có thể xảy ra nhiều dạng tai nạn lao động đáng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là tai nạn cắt hoặc thương tích do tiếp xúc trực tiếp với các bộ phận chuyển động của máy cắt.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en-US" b="1" i="0" dirty="0">
              <a:effectLst/>
              <a:latin typeface="Open Sans" panose="020B0606030504020204" pitchFamily="34" charset="0"/>
            </a:endParaRPr>
          </a:p>
          <a:p>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xay</a:t>
            </a:r>
            <a:r>
              <a:rPr lang="en-US" b="0" i="0" dirty="0">
                <a:effectLst/>
                <a:latin typeface="Open Sans" panose="020B0606030504020204" pitchFamily="34" charset="0"/>
              </a:rPr>
              <a:t> </a:t>
            </a:r>
            <a:r>
              <a:rPr lang="en-US" b="0" i="0" dirty="0" err="1">
                <a:effectLst/>
                <a:latin typeface="Open Sans" panose="020B0606030504020204" pitchFamily="34" charset="0"/>
              </a:rPr>
              <a:t>nhỏ</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vận hành máy cắt và xay nhỏ lá thuốc trong quá trình sản xuất thuốc lá, cần thực hiện một số biện pháp an toàn và quan trắc môi trường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Trước tiên, cần đảm bảo rằng tất cả nhân viên được đào tạo về an toàn lao động và quy trình vận hành máy đầy đủ và đúng cách. Đào tạo này cũng bao gồm việc giáo dục về các nguy cơ tiềm ẩn và biện pháp an toàn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sz="2000" dirty="0"/>
              <a:t>:</a:t>
            </a:r>
          </a:p>
          <a:p>
            <a:pPr algn="l"/>
            <a:r>
              <a:rPr lang="vi-VN" b="0" i="0" dirty="0">
                <a:effectLst/>
                <a:latin typeface="Open Sans" panose="020B0606030504020204" pitchFamily="34" charset="0"/>
              </a:rPr>
              <a:t>Quy định an toàn lao động khi vận hành máy cắt và xay nhỏ lá thuốc trong ngành sản xuất thuốc lá đóng vai trò quan trọng trong việc đảm bảo môi trường làm việc an toàn và giảm thiểu nguy cơ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nhân viên phải được đào tạo về các quy tắc và biện pháp an toàn cụ thể áp dụng cho việc vận hành máy, bao gồm cả việc sử dụng trang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nhỏ</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sz="2000" dirty="0"/>
              <a:t>:</a:t>
            </a:r>
          </a:p>
          <a:p>
            <a:pPr algn="l"/>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xay</a:t>
            </a:r>
            <a:r>
              <a:rPr lang="en-US" b="0" i="0" dirty="0">
                <a:effectLst/>
                <a:latin typeface="Open Sans" panose="020B0606030504020204" pitchFamily="34" charset="0"/>
              </a:rPr>
              <a:t> </a:t>
            </a:r>
            <a:r>
              <a:rPr lang="en-US" b="0" i="0" dirty="0" err="1">
                <a:effectLst/>
                <a:latin typeface="Open Sans" panose="020B0606030504020204" pitchFamily="34" charset="0"/>
              </a:rPr>
              <a:t>nhỏ</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hậu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p>
          <a:p>
            <a:pPr algn="l"/>
            <a:r>
              <a:rPr lang="en-US" b="0" i="0" dirty="0">
                <a:effectLst/>
                <a:latin typeface="Open Sans" panose="020B0606030504020204" pitchFamily="34" charset="0"/>
              </a:rPr>
              <a:t>Khi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đáp</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cực</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lăn hỗn hợp thuốc lá vào giấy thuốc lá là một quy trình phức tạp trong quy trình sản xuất điếu thuốc lá.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người làm việc trong lĩnh vực này cần có kiến thức chuyên môn vững về cách điều chỉnh và vận hành máy móc một cách chính xác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lăn hỗn hợp thuốc lá vào giấy thuốc lá để tạo thành các điếu thuốc lá, có thể xảy ra nhiều dạng tai nạn lao động đáng lo ngại.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thường gặp là tai nạn liên quan đến các bộ phận cơ thể bị kẹt, nghiến nát hoặc bị cắt trong quá trình tiếp xúc với máy lăn hoặc các thành phần khác của dây chuyền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lao động khi vận hành máy lăn hỗn hợp thuốc lá vào giấy thuốc lá để tạo thành các điếu thuốc lá (cigarette) có thể đa dạng và phức tạp.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do thiếu hiểu biết và kỹ năng của nhân viên về cách vận hành và bảo trì máy móc. Việc không đủ kiến thức về cách sử dụng máy lăn hoặc không thực hiện các biện pháp bảo dưỡng định kỳ có thể dẫn đến sự cố kỹ thuật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lăn hỗn hợp thuốc lá vào giấy thuốc lá để tạo thành các điếu thuốc lá (cigarette), việc thực hiện các biện pháp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cần đảm bảo rằng tất cả nhân viên tham gia vào quá trình vận hành máy đều được đào tạo đầy đủ về an toàn lao động và các quy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Quy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lăn</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điếu</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lá</a:t>
            </a:r>
            <a:r>
              <a:rPr lang="en-US" b="0" i="0" dirty="0">
                <a:effectLst/>
                <a:latin typeface="Open Sans" panose="020B0606030504020204" pitchFamily="34" charset="0"/>
              </a:rPr>
              <a:t> (cigarette)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chặn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p>
          <a:p>
            <a:pPr algn="l">
              <a:lnSpc>
                <a:spcPct val="120000"/>
              </a:lnSpc>
            </a:pPr>
            <a:r>
              <a:rPr lang="vi-VN" b="0" i="0" dirty="0">
                <a:effectLst/>
                <a:latin typeface="Open Sans" panose="020B0606030504020204" pitchFamily="34" charset="0"/>
              </a:rPr>
              <a:t>Trước hết, mọi nhân viên tham gia vào việc vận hành máy lăn cần được đào tạo về các quy trình an toàn lao động và cách sử dụng máy móc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lăn</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thuốc</a:t>
            </a:r>
            <a:r>
              <a:rPr lang="en-US" dirty="0">
                <a:latin typeface="UTM Aptima" panose="02040603050506020204" pitchFamily="18" charset="0"/>
              </a:rPr>
              <a:t> </a:t>
            </a:r>
            <a:r>
              <a:rPr lang="en-US" dirty="0" err="1">
                <a:latin typeface="UTM Aptima" panose="02040603050506020204" pitchFamily="18" charset="0"/>
              </a:rPr>
              <a:t>lá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điếu</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lá</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lao động khẩn cấp khi vận hành máy lăn hỗn hợp thuốc lá vào giấy thuốc lá để tạo thành các điếu thuốc lá (cigarette) là một phần quan trọng của việc đảm bảo an toàn cho nhân viên trong môi trường sản xuất.</a:t>
            </a:r>
          </a:p>
          <a:p>
            <a:pPr algn="l"/>
            <a:r>
              <a:rPr lang="vi-VN" b="0" i="0" dirty="0">
                <a:effectLst/>
                <a:latin typeface="Open Sans" panose="020B0606030504020204" pitchFamily="34" charset="0"/>
              </a:rPr>
              <a:t>Trong trường hợp xảy ra tai nạn, việc đầu tiên là phải đảm bảo an toàn của bản thân và những người xung quanh bằng cách ngừng hoạt động máy lăn ngay lập tức và thông báo về tai nạn đến người quản lý và bộ phận cứu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186</TotalTime>
  <Words>2626</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THUỐC LÁ</vt:lpstr>
      <vt:lpstr>Một số vụ tai nạn trong  nhà máy sản xuất thuốc lá</vt:lpstr>
      <vt:lpstr>Tóm tắt bài học</vt:lpstr>
      <vt:lpstr>Xử lý và làm sạch lá thuốc</vt:lpstr>
      <vt:lpstr>Xử lý và làm sạch lá thuốc</vt:lpstr>
      <vt:lpstr>Xử lý và làm sạch lá thuốc</vt:lpstr>
      <vt:lpstr>Xử lý và làm sạch lá thuốc</vt:lpstr>
      <vt:lpstr>Xử lý và làm sạch lá thuốc</vt:lpstr>
      <vt:lpstr>Xử lý và làm sạch lá thuốc</vt:lpstr>
      <vt:lpstr>Vận hành máy cắt và xay nhỏ lá thuốc</vt:lpstr>
      <vt:lpstr>Vận hành máy cắt và xay nhỏ lá thuốc</vt:lpstr>
      <vt:lpstr>Vận hành máy cắt và xay nhỏ lá thuốc</vt:lpstr>
      <vt:lpstr>Vận hành máy cắt và xay nhỏ lá thuốc</vt:lpstr>
      <vt:lpstr>Vận hành máy cắt và xay nhỏ lá thuốc</vt:lpstr>
      <vt:lpstr>Vận hành máy cắt và xay nhỏ lá thuốc</vt:lpstr>
      <vt:lpstr>Vận hành máy lăn hỗn hợp thuốc lá vào giấy thuốc lá</vt:lpstr>
      <vt:lpstr>Vận hành máy lăn hỗn hợp thuốc lá vào giấy thuốc lá</vt:lpstr>
      <vt:lpstr>Vận hành máy lăn hỗn hợp thuốc lá vào giấy thuốc lá</vt:lpstr>
      <vt:lpstr>Vận hành máy lăn hỗn hợp thuốc lá vào giấy thuốc lá</vt:lpstr>
      <vt:lpstr>Vận hành máy lăn hỗn hợp thuốc lá vào giấy thuốc lá</vt:lpstr>
      <vt:lpstr>Vận hành máy lăn hỗn hợp thuốc lá vào giấy thuốc lá</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2024-04-06T02:08:04Z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