
<file path=[Content_Types].xml><?xml version="1.0" encoding="utf-8"?>
<Types xmlns="http://schemas.openxmlformats.org/package/2006/content-types">
  <Default Extension="png" ContentType="image/png"/>
  <Default Extension="rels" ContentType="application/vnd.openxmlformats-package.relationships+xml"/>
  <Default Extension="svg" ContentType="image/svg+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 Id="rId4" Type="http://schemas.openxmlformats.org/officeDocument/2006/relationships/custom-properties" Target="docProps/custom.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92" r:id="rId4"/>
  </p:sldMasterIdLst>
  <p:notesMasterIdLst>
    <p:notesMasterId r:id="rId33"/>
  </p:notesMasterIdLst>
  <p:handoutMasterIdLst>
    <p:handoutMasterId r:id="rId34"/>
  </p:handoutMasterIdLst>
  <p:sldIdLst>
    <p:sldId id="281" r:id="rId5"/>
    <p:sldId id="259" r:id="rId6"/>
    <p:sldId id="287" r:id="rId7"/>
    <p:sldId id="289" r:id="rId8"/>
    <p:sldId id="322" r:id="rId9"/>
    <p:sldId id="323" r:id="rId10"/>
    <p:sldId id="326" r:id="rId11"/>
    <p:sldId id="325" r:id="rId12"/>
    <p:sldId id="324" r:id="rId13"/>
    <p:sldId id="272" r:id="rId14"/>
    <p:sldId id="327" r:id="rId15"/>
    <p:sldId id="328" r:id="rId16"/>
    <p:sldId id="331" r:id="rId17"/>
    <p:sldId id="330" r:id="rId18"/>
    <p:sldId id="329" r:id="rId19"/>
    <p:sldId id="288" r:id="rId20"/>
    <p:sldId id="332" r:id="rId21"/>
    <p:sldId id="333" r:id="rId22"/>
    <p:sldId id="336" r:id="rId23"/>
    <p:sldId id="335" r:id="rId24"/>
    <p:sldId id="334" r:id="rId25"/>
    <p:sldId id="312" r:id="rId26"/>
    <p:sldId id="337" r:id="rId27"/>
    <p:sldId id="340" r:id="rId28"/>
    <p:sldId id="339" r:id="rId29"/>
    <p:sldId id="341" r:id="rId30"/>
    <p:sldId id="338" r:id="rId31"/>
    <p:sldId id="285" r:id="rId32"/>
  </p:sldIdLst>
  <p:sldSz cx="12188825" cy="6858000"/>
  <p:notesSz cx="6858000" cy="9144000"/>
  <p:defaultTextStyle>
    <a:defPPr>
      <a:defRPr lang="en-US"/>
    </a:defPPr>
    <a:lvl1pPr marL="0" algn="l" defTabSz="1218987" rtl="0" eaLnBrk="1" latinLnBrk="0" hangingPunct="1">
      <a:defRPr sz="2400" kern="1200">
        <a:solidFill>
          <a:schemeClr val="tx1"/>
        </a:solidFill>
        <a:latin typeface="+mn-lt"/>
        <a:ea typeface="+mn-ea"/>
        <a:cs typeface="+mn-cs"/>
      </a:defRPr>
    </a:lvl1pPr>
    <a:lvl2pPr marL="609493" algn="l" defTabSz="1218987" rtl="0" eaLnBrk="1" latinLnBrk="0" hangingPunct="1">
      <a:defRPr sz="2400" kern="1200">
        <a:solidFill>
          <a:schemeClr val="tx1"/>
        </a:solidFill>
        <a:latin typeface="+mn-lt"/>
        <a:ea typeface="+mn-ea"/>
        <a:cs typeface="+mn-cs"/>
      </a:defRPr>
    </a:lvl2pPr>
    <a:lvl3pPr marL="1218987" algn="l" defTabSz="1218987" rtl="0" eaLnBrk="1" latinLnBrk="0" hangingPunct="1">
      <a:defRPr sz="2400" kern="1200">
        <a:solidFill>
          <a:schemeClr val="tx1"/>
        </a:solidFill>
        <a:latin typeface="+mn-lt"/>
        <a:ea typeface="+mn-ea"/>
        <a:cs typeface="+mn-cs"/>
      </a:defRPr>
    </a:lvl3pPr>
    <a:lvl4pPr marL="1828480" algn="l" defTabSz="1218987" rtl="0" eaLnBrk="1" latinLnBrk="0" hangingPunct="1">
      <a:defRPr sz="2400" kern="1200">
        <a:solidFill>
          <a:schemeClr val="tx1"/>
        </a:solidFill>
        <a:latin typeface="+mn-lt"/>
        <a:ea typeface="+mn-ea"/>
        <a:cs typeface="+mn-cs"/>
      </a:defRPr>
    </a:lvl4pPr>
    <a:lvl5pPr marL="2437973" algn="l" defTabSz="1218987" rtl="0" eaLnBrk="1" latinLnBrk="0" hangingPunct="1">
      <a:defRPr sz="2400" kern="1200">
        <a:solidFill>
          <a:schemeClr val="tx1"/>
        </a:solidFill>
        <a:latin typeface="+mn-lt"/>
        <a:ea typeface="+mn-ea"/>
        <a:cs typeface="+mn-cs"/>
      </a:defRPr>
    </a:lvl5pPr>
    <a:lvl6pPr marL="3047467" algn="l" defTabSz="1218987" rtl="0" eaLnBrk="1" latinLnBrk="0" hangingPunct="1">
      <a:defRPr sz="2400" kern="1200">
        <a:solidFill>
          <a:schemeClr val="tx1"/>
        </a:solidFill>
        <a:latin typeface="+mn-lt"/>
        <a:ea typeface="+mn-ea"/>
        <a:cs typeface="+mn-cs"/>
      </a:defRPr>
    </a:lvl6pPr>
    <a:lvl7pPr marL="3656960" algn="l" defTabSz="1218987" rtl="0" eaLnBrk="1" latinLnBrk="0" hangingPunct="1">
      <a:defRPr sz="2400" kern="1200">
        <a:solidFill>
          <a:schemeClr val="tx1"/>
        </a:solidFill>
        <a:latin typeface="+mn-lt"/>
        <a:ea typeface="+mn-ea"/>
        <a:cs typeface="+mn-cs"/>
      </a:defRPr>
    </a:lvl7pPr>
    <a:lvl8pPr marL="4266453" algn="l" defTabSz="1218987" rtl="0" eaLnBrk="1" latinLnBrk="0" hangingPunct="1">
      <a:defRPr sz="2400" kern="1200">
        <a:solidFill>
          <a:schemeClr val="tx1"/>
        </a:solidFill>
        <a:latin typeface="+mn-lt"/>
        <a:ea typeface="+mn-ea"/>
        <a:cs typeface="+mn-cs"/>
      </a:defRPr>
    </a:lvl8pPr>
    <a:lvl9pPr marL="4875947" algn="l" defTabSz="1218987" rtl="0" eaLnBrk="1" latinLnBrk="0" hangingPunct="1">
      <a:defRPr sz="24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1152" userDrawn="1">
          <p15:clr>
            <a:srgbClr val="A4A3A4"/>
          </p15:clr>
        </p15:guide>
        <p15:guide id="2" pos="3839" userDrawn="1">
          <p15:clr>
            <a:srgbClr val="A4A3A4"/>
          </p15:clr>
        </p15:guide>
      </p15:sldGuideLst>
    </p:ext>
    <p:ext uri="{2D200454-40CA-4A62-9FC3-DE9A4176ACB9}">
      <p15:notesGuideLst xmlns:p15="http://schemas.microsoft.com/office/powerpoint/2012/main">
        <p15:guide id="1" orient="horz" pos="2880">
          <p15:clr>
            <a:srgbClr val="A4A3A4"/>
          </p15:clr>
        </p15:guide>
        <p15:guide id="2" pos="2160">
          <p15:clr>
            <a:srgbClr val="A4A3A4"/>
          </p15:clr>
        </p15:guide>
      </p15:notes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BDBED569-4797-4DF1-A0F4-6AAB3CD982D8}">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21E4AEA4-8DFA-4A89-87EB-49C32662AFE0}" styleName="Medium Style 2 - Accent 2">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2">
              <a:tint val="20000"/>
            </a:schemeClr>
          </a:solidFill>
        </a:fill>
      </a:tcStyle>
    </a:wholeTbl>
    <a:band1H>
      <a:tcStyle>
        <a:tcBdr/>
        <a:fill>
          <a:solidFill>
            <a:schemeClr val="accent2">
              <a:tint val="40000"/>
            </a:schemeClr>
          </a:solidFill>
        </a:fill>
      </a:tcStyle>
    </a:band1H>
    <a:band2H>
      <a:tcStyle>
        <a:tcBdr/>
      </a:tcStyle>
    </a:band2H>
    <a:band1V>
      <a:tcStyle>
        <a:tcBdr/>
        <a:fill>
          <a:solidFill>
            <a:schemeClr val="accent2">
              <a:tint val="40000"/>
            </a:schemeClr>
          </a:solidFill>
        </a:fill>
      </a:tcStyle>
    </a:band1V>
    <a:band2V>
      <a:tcStyle>
        <a:tcBdr/>
      </a:tcStyle>
    </a:band2V>
    <a:lastCol>
      <a:tcTxStyle b="on">
        <a:fontRef idx="minor">
          <a:prstClr val="black"/>
        </a:fontRef>
        <a:schemeClr val="lt1"/>
      </a:tcTxStyle>
      <a:tcStyle>
        <a:tcBdr/>
        <a:fill>
          <a:solidFill>
            <a:schemeClr val="accent2"/>
          </a:solidFill>
        </a:fill>
      </a:tcStyle>
    </a:lastCol>
    <a:firstCol>
      <a:tcTxStyle b="on">
        <a:fontRef idx="minor">
          <a:prstClr val="black"/>
        </a:fontRef>
        <a:schemeClr val="lt1"/>
      </a:tcTxStyle>
      <a:tcStyle>
        <a:tcBdr/>
        <a:fill>
          <a:solidFill>
            <a:schemeClr val="accent2"/>
          </a:solidFill>
        </a:fill>
      </a:tcStyle>
    </a:firstCol>
    <a:lastRow>
      <a:tcTxStyle b="on">
        <a:fontRef idx="minor">
          <a:prstClr val="black"/>
        </a:fontRef>
        <a:schemeClr val="lt1"/>
      </a:tcTxStyle>
      <a:tcStyle>
        <a:tcBdr>
          <a:top>
            <a:ln w="38100" cmpd="sng">
              <a:solidFill>
                <a:schemeClr val="lt1"/>
              </a:solidFill>
            </a:ln>
          </a:top>
        </a:tcBdr>
        <a:fill>
          <a:solidFill>
            <a:schemeClr val="accent2"/>
          </a:solidFill>
        </a:fill>
      </a:tcStyle>
    </a:lastRow>
    <a:firstRow>
      <a:tcTxStyle b="on">
        <a:fontRef idx="minor">
          <a:prstClr val="black"/>
        </a:fontRef>
        <a:schemeClr val="lt1"/>
      </a:tcTxStyle>
      <a:tcStyle>
        <a:tcBdr>
          <a:bottom>
            <a:ln w="38100" cmpd="sng">
              <a:solidFill>
                <a:schemeClr val="lt1"/>
              </a:solidFill>
            </a:ln>
          </a:bottom>
        </a:tcBdr>
        <a:fill>
          <a:solidFill>
            <a:schemeClr val="accent2"/>
          </a:solidFill>
        </a:fill>
      </a:tcStyle>
    </a:firstRow>
  </a:tblStyle>
  <a:tblStyle styleId="{B301B821-A1FF-4177-AEE7-76D212191A09}" styleName="Medium Style 1 - Accent 1">
    <a:wholeTbl>
      <a:tcTxStyle>
        <a:fontRef idx="minor">
          <a:scrgbClr r="0" g="0" b="0"/>
        </a:fontRef>
        <a:schemeClr val="dk1"/>
      </a:tcTxStyle>
      <a:tcStyle>
        <a:tcBdr>
          <a:left>
            <a:ln w="12700" cmpd="sng">
              <a:solidFill>
                <a:schemeClr val="accent1"/>
              </a:solidFill>
            </a:ln>
          </a:left>
          <a:right>
            <a:ln w="12700" cmpd="sng">
              <a:solidFill>
                <a:schemeClr val="accent1"/>
              </a:solidFill>
            </a:ln>
          </a:right>
          <a:top>
            <a:ln w="12700" cmpd="sng">
              <a:solidFill>
                <a:schemeClr val="accent1"/>
              </a:solidFill>
            </a:ln>
          </a:top>
          <a:bottom>
            <a:ln w="12700" cmpd="sng">
              <a:solidFill>
                <a:schemeClr val="accent1"/>
              </a:solidFill>
            </a:ln>
          </a:bottom>
          <a:insideH>
            <a:ln w="12700" cmpd="sng">
              <a:solidFill>
                <a:schemeClr val="accent1"/>
              </a:solidFill>
            </a:ln>
          </a:insideH>
          <a:insideV>
            <a:ln>
              <a:noFill/>
            </a:ln>
          </a:insideV>
        </a:tcBdr>
        <a:fill>
          <a:solidFill>
            <a:schemeClr val="lt1"/>
          </a:solidFill>
        </a:fill>
      </a:tcStyle>
    </a:wholeTbl>
    <a:band1H>
      <a:tcStyle>
        <a:tcBdr/>
        <a:fill>
          <a:solidFill>
            <a:schemeClr val="accent1">
              <a:tint val="20000"/>
            </a:schemeClr>
          </a:solidFill>
        </a:fill>
      </a:tcStyle>
    </a:band1H>
    <a:band1V>
      <a:tcStyle>
        <a:tcBdr/>
        <a:fill>
          <a:solidFill>
            <a:schemeClr val="accent1">
              <a:tint val="20000"/>
            </a:schemeClr>
          </a:solidFill>
        </a:fill>
      </a:tcStyle>
    </a:band1V>
    <a:lastCol>
      <a:tcTxStyle b="on"/>
      <a:tcStyle>
        <a:tcBdr/>
      </a:tcStyle>
    </a:lastCol>
    <a:firstCol>
      <a:tcTxStyle b="on"/>
      <a:tcStyle>
        <a:tcBdr/>
      </a:tcStyle>
    </a:firstCol>
    <a:lastRow>
      <a:tcTxStyle b="on"/>
      <a:tcStyle>
        <a:tcBdr>
          <a:top>
            <a:ln w="50800" cmpd="dbl">
              <a:solidFill>
                <a:schemeClr val="accent1"/>
              </a:solidFill>
            </a:ln>
          </a:top>
        </a:tcBdr>
        <a:fill>
          <a:solidFill>
            <a:schemeClr val="lt1"/>
          </a:solidFill>
        </a:fill>
      </a:tcStyle>
    </a:lastRow>
    <a:firstRow>
      <a:tcTxStyle b="on">
        <a:fontRef idx="minor">
          <a:scrgbClr r="0" g="0" b="0"/>
        </a:fontRef>
        <a:schemeClr val="lt1"/>
      </a:tcTxStyle>
      <a:tcStyle>
        <a:tcBdr/>
        <a:fill>
          <a:solidFill>
            <a:schemeClr val="accent1"/>
          </a:solidFill>
        </a:fill>
      </a:tcStyle>
    </a:firstRow>
  </a:tblStyle>
  <a:tblStyle styleId="{69012ECD-51FC-41F1-AA8D-1B2483CD663E}" styleName="Light Style 2 - Accent 1">
    <a:wholeTbl>
      <a:tcTxStyle>
        <a:fontRef idx="minor">
          <a:scrgbClr r="0" g="0" b="0"/>
        </a:fontRef>
        <a:schemeClr val="tx1"/>
      </a:tcTxStyle>
      <a:tcStyle>
        <a:tcBdr>
          <a:left>
            <a:lnRef idx="1">
              <a:schemeClr val="accent1"/>
            </a:lnRef>
          </a:left>
          <a:right>
            <a:lnRef idx="1">
              <a:schemeClr val="accent1"/>
            </a:lnRef>
          </a:right>
          <a:top>
            <a:lnRef idx="1">
              <a:schemeClr val="accent1"/>
            </a:lnRef>
          </a:top>
          <a:bottom>
            <a:lnRef idx="1">
              <a:schemeClr val="accent1"/>
            </a:lnRef>
          </a:bottom>
          <a:insideH>
            <a:ln>
              <a:noFill/>
            </a:ln>
          </a:insideH>
          <a:insideV>
            <a:ln>
              <a:noFill/>
            </a:ln>
          </a:insideV>
        </a:tcBdr>
        <a:fill>
          <a:noFill/>
        </a:fill>
      </a:tcStyle>
    </a:wholeTbl>
    <a:band1H>
      <a:tcStyle>
        <a:tcBdr>
          <a:top>
            <a:lnRef idx="1">
              <a:schemeClr val="accent1"/>
            </a:lnRef>
          </a:top>
          <a:bottom>
            <a:lnRef idx="1">
              <a:schemeClr val="accent1"/>
            </a:lnRef>
          </a:bottom>
        </a:tcBdr>
      </a:tcStyle>
    </a:band1H>
    <a:band1V>
      <a:tcStyle>
        <a:tcBdr>
          <a:left>
            <a:lnRef idx="1">
              <a:schemeClr val="accent1"/>
            </a:lnRef>
          </a:left>
          <a:right>
            <a:lnRef idx="1">
              <a:schemeClr val="accent1"/>
            </a:lnRef>
          </a:right>
        </a:tcBdr>
      </a:tcStyle>
    </a:band1V>
    <a:band2V>
      <a:tcStyle>
        <a:tcBdr>
          <a:left>
            <a:lnRef idx="1">
              <a:schemeClr val="accent1"/>
            </a:lnRef>
          </a:left>
          <a:right>
            <a:lnRef idx="1">
              <a:schemeClr val="accent1"/>
            </a:lnRef>
          </a:right>
        </a:tcBdr>
      </a:tcStyle>
    </a:band2V>
    <a:lastCol>
      <a:tcTxStyle b="on"/>
      <a:tcStyle>
        <a:tcBdr/>
      </a:tcStyle>
    </a:lastCol>
    <a:firstCol>
      <a:tcTxStyle b="on"/>
      <a:tcStyle>
        <a:tcBdr/>
      </a:tcStyle>
    </a:firstCol>
    <a:lastRow>
      <a:tcTxStyle b="on"/>
      <a:tcStyle>
        <a:tcBdr>
          <a:top>
            <a:ln w="50800" cmpd="dbl">
              <a:solidFill>
                <a:schemeClr val="accent1"/>
              </a:solidFill>
            </a:ln>
          </a:top>
        </a:tcBdr>
      </a:tcStyle>
    </a:lastRow>
    <a:firstRow>
      <a:tcTxStyle b="on">
        <a:fontRef idx="minor">
          <a:scrgbClr r="0" g="0" b="0"/>
        </a:fontRef>
        <a:schemeClr val="bg1"/>
      </a:tcTxStyle>
      <a:tcStyle>
        <a:tcBdr/>
        <a:fillRef idx="1">
          <a:schemeClr val="accent1"/>
        </a:fillRef>
      </a:tcStyle>
    </a:firstRow>
  </a:tblStyle>
  <a:tblStyle styleId="{5FD0F851-EC5A-4D38-B0AD-8093EC10F338}" styleName="Light Style 1 - Accent 5">
    <a:wholeTbl>
      <a:tcTxStyle>
        <a:fontRef idx="minor">
          <a:scrgbClr r="0" g="0" b="0"/>
        </a:fontRef>
        <a:schemeClr val="tx1"/>
      </a:tcTxStyle>
      <a:tcStyle>
        <a:tcBdr>
          <a:left>
            <a:ln>
              <a:noFill/>
            </a:ln>
          </a:left>
          <a:right>
            <a:ln>
              <a:noFill/>
            </a:ln>
          </a:right>
          <a:top>
            <a:ln w="12700" cmpd="sng">
              <a:solidFill>
                <a:schemeClr val="accent5"/>
              </a:solidFill>
            </a:ln>
          </a:top>
          <a:bottom>
            <a:ln w="12700" cmpd="sng">
              <a:solidFill>
                <a:schemeClr val="accent5"/>
              </a:solidFill>
            </a:ln>
          </a:bottom>
          <a:insideH>
            <a:ln>
              <a:noFill/>
            </a:ln>
          </a:insideH>
          <a:insideV>
            <a:ln>
              <a:noFill/>
            </a:ln>
          </a:insideV>
        </a:tcBdr>
        <a:fill>
          <a:noFill/>
        </a:fill>
      </a:tcStyle>
    </a:wholeTbl>
    <a:band1H>
      <a:tcStyle>
        <a:tcBdr/>
        <a:fill>
          <a:solidFill>
            <a:schemeClr val="accent5">
              <a:alpha val="20000"/>
            </a:schemeClr>
          </a:solidFill>
        </a:fill>
      </a:tcStyle>
    </a:band1H>
    <a:band2H>
      <a:tcStyle>
        <a:tcBdr/>
      </a:tcStyle>
    </a:band2H>
    <a:band1V>
      <a:tcStyle>
        <a:tcBdr/>
        <a:fill>
          <a:solidFill>
            <a:schemeClr val="accent5">
              <a:alpha val="20000"/>
            </a:schemeClr>
          </a:solidFill>
        </a:fill>
      </a:tcStyle>
    </a:band1V>
    <a:lastCol>
      <a:tcTxStyle b="on"/>
      <a:tcStyle>
        <a:tcBdr/>
      </a:tcStyle>
    </a:lastCol>
    <a:firstCol>
      <a:tcTxStyle b="on"/>
      <a:tcStyle>
        <a:tcBdr/>
      </a:tcStyle>
    </a:firstCol>
    <a:lastRow>
      <a:tcTxStyle b="on"/>
      <a:tcStyle>
        <a:tcBdr>
          <a:top>
            <a:ln w="12700" cmpd="sng">
              <a:solidFill>
                <a:schemeClr val="accent5"/>
              </a:solidFill>
            </a:ln>
          </a:top>
        </a:tcBdr>
        <a:fill>
          <a:noFill/>
        </a:fill>
      </a:tcStyle>
    </a:lastRow>
    <a:firstRow>
      <a:tcTxStyle b="on"/>
      <a:tcStyle>
        <a:tcBdr>
          <a:bottom>
            <a:ln w="12700" cmpd="sng">
              <a:solidFill>
                <a:schemeClr val="accent5"/>
              </a:solidFill>
            </a:ln>
          </a:bottom>
        </a:tcBdr>
        <a:fill>
          <a:noFill/>
        </a:fill>
      </a:tcStyle>
    </a:firstRow>
  </a:tblStyle>
  <a:tblStyle styleId="{BDBED569-4797-4DF1-A0F4-6AAB3CD982D8}" styleName="Light Style 3 - Accent 5">
    <a:wholeTbl>
      <a:tcTxStyle>
        <a:fontRef idx="minor">
          <a:scrgbClr r="0" g="0" b="0"/>
        </a:fontRef>
        <a:schemeClr val="tx1"/>
      </a:tcTxStyle>
      <a:tcStyle>
        <a:tcBdr>
          <a:left>
            <a:ln w="12700" cmpd="sng">
              <a:solidFill>
                <a:schemeClr val="accent5"/>
              </a:solidFill>
            </a:ln>
          </a:left>
          <a:right>
            <a:ln w="12700" cmpd="sng">
              <a:solidFill>
                <a:schemeClr val="accent5"/>
              </a:solidFill>
            </a:ln>
          </a:right>
          <a:top>
            <a:ln w="12700" cmpd="sng">
              <a:solidFill>
                <a:schemeClr val="accent5"/>
              </a:solidFill>
            </a:ln>
          </a:top>
          <a:bottom>
            <a:ln w="12700" cmpd="sng">
              <a:solidFill>
                <a:schemeClr val="accent5"/>
              </a:solidFill>
            </a:ln>
          </a:bottom>
          <a:insideH>
            <a:ln w="12700" cmpd="sng">
              <a:solidFill>
                <a:schemeClr val="accent5"/>
              </a:solidFill>
            </a:ln>
          </a:insideH>
          <a:insideV>
            <a:ln w="12700" cmpd="sng">
              <a:solidFill>
                <a:schemeClr val="accent5"/>
              </a:solidFill>
            </a:ln>
          </a:insideV>
        </a:tcBdr>
        <a:fill>
          <a:noFill/>
        </a:fill>
      </a:tcStyle>
    </a:wholeTbl>
    <a:band1H>
      <a:tcStyle>
        <a:tcBdr/>
        <a:fill>
          <a:solidFill>
            <a:schemeClr val="accent5">
              <a:alpha val="20000"/>
            </a:schemeClr>
          </a:solidFill>
        </a:fill>
      </a:tcStyle>
    </a:band1H>
    <a:band1V>
      <a:tcStyle>
        <a:tcBdr/>
        <a:fill>
          <a:solidFill>
            <a:schemeClr val="accent5">
              <a:alpha val="20000"/>
            </a:schemeClr>
          </a:solidFill>
        </a:fill>
      </a:tcStyle>
    </a:band1V>
    <a:lastCol>
      <a:tcTxStyle b="on"/>
      <a:tcStyle>
        <a:tcBdr/>
      </a:tcStyle>
    </a:lastCol>
    <a:firstCol>
      <a:tcTxStyle b="on"/>
      <a:tcStyle>
        <a:tcBdr/>
      </a:tcStyle>
    </a:firstCol>
    <a:lastRow>
      <a:tcTxStyle b="on"/>
      <a:tcStyle>
        <a:tcBdr>
          <a:top>
            <a:ln w="50800" cmpd="dbl">
              <a:solidFill>
                <a:schemeClr val="accent5"/>
              </a:solidFill>
            </a:ln>
          </a:top>
        </a:tcBdr>
        <a:fill>
          <a:noFill/>
        </a:fill>
      </a:tcStyle>
    </a:lastRow>
    <a:firstRow>
      <a:tcTxStyle b="on"/>
      <a:tcStyle>
        <a:tcBdr>
          <a:bottom>
            <a:ln w="25400" cmpd="sng">
              <a:solidFill>
                <a:schemeClr val="accent5"/>
              </a:solidFill>
            </a:ln>
          </a:bottom>
        </a:tcBdr>
        <a:fill>
          <a:no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15726" autoAdjust="0"/>
    <p:restoredTop sz="93725" autoAdjust="0"/>
  </p:normalViewPr>
  <p:slideViewPr>
    <p:cSldViewPr showGuides="1">
      <p:cViewPr varScale="1">
        <p:scale>
          <a:sx n="114" d="100"/>
          <a:sy n="114" d="100"/>
        </p:scale>
        <p:origin x="432" y="114"/>
      </p:cViewPr>
      <p:guideLst>
        <p:guide orient="horz" pos="1152"/>
        <p:guide pos="3839"/>
      </p:guideLst>
    </p:cSldViewPr>
  </p:slideViewPr>
  <p:outlineViewPr>
    <p:cViewPr>
      <p:scale>
        <a:sx n="33" d="100"/>
        <a:sy n="33" d="100"/>
      </p:scale>
      <p:origin x="0" y="0"/>
    </p:cViewPr>
  </p:outlineViewPr>
  <p:notesTextViewPr>
    <p:cViewPr>
      <p:scale>
        <a:sx n="3" d="2"/>
        <a:sy n="3" d="2"/>
      </p:scale>
      <p:origin x="0" y="0"/>
    </p:cViewPr>
  </p:notesTextViewPr>
  <p:sorterViewPr>
    <p:cViewPr>
      <p:scale>
        <a:sx n="100" d="100"/>
        <a:sy n="100" d="100"/>
      </p:scale>
      <p:origin x="0" y="-420"/>
    </p:cViewPr>
  </p:sorterViewPr>
  <p:notesViewPr>
    <p:cSldViewPr>
      <p:cViewPr varScale="1">
        <p:scale>
          <a:sx n="79" d="100"/>
          <a:sy n="79" d="100"/>
        </p:scale>
        <p:origin x="1644" y="96"/>
      </p:cViewPr>
      <p:guideLst>
        <p:guide orient="horz" pos="2880"/>
        <p:guide pos="2160"/>
      </p:guideLst>
    </p:cSldViewPr>
  </p:notes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9.xml"/><Relationship Id="rId18" Type="http://schemas.openxmlformats.org/officeDocument/2006/relationships/slide" Target="slides/slide14.xml"/><Relationship Id="rId26" Type="http://schemas.openxmlformats.org/officeDocument/2006/relationships/slide" Target="slides/slide22.xml"/><Relationship Id="rId21" Type="http://schemas.openxmlformats.org/officeDocument/2006/relationships/slide" Target="slides/slide17.xml"/><Relationship Id="rId34" Type="http://schemas.openxmlformats.org/officeDocument/2006/relationships/handoutMaster" Target="handoutMasters/handoutMaster1.xml"/><Relationship Id="rId7" Type="http://schemas.openxmlformats.org/officeDocument/2006/relationships/slide" Target="slides/slide3.xml"/><Relationship Id="rId12" Type="http://schemas.openxmlformats.org/officeDocument/2006/relationships/slide" Target="slides/slide8.xml"/><Relationship Id="rId17" Type="http://schemas.openxmlformats.org/officeDocument/2006/relationships/slide" Target="slides/slide13.xml"/><Relationship Id="rId25" Type="http://schemas.openxmlformats.org/officeDocument/2006/relationships/slide" Target="slides/slide21.xml"/><Relationship Id="rId33" Type="http://schemas.openxmlformats.org/officeDocument/2006/relationships/notesMaster" Target="notesMasters/notesMaster1.xml"/><Relationship Id="rId38" Type="http://schemas.openxmlformats.org/officeDocument/2006/relationships/tableStyles" Target="tableStyles.xml"/><Relationship Id="rId2" Type="http://schemas.openxmlformats.org/officeDocument/2006/relationships/customXml" Target="../customXml/item2.xml"/><Relationship Id="rId16" Type="http://schemas.openxmlformats.org/officeDocument/2006/relationships/slide" Target="slides/slide12.xml"/><Relationship Id="rId20" Type="http://schemas.openxmlformats.org/officeDocument/2006/relationships/slide" Target="slides/slide16.xml"/><Relationship Id="rId29" Type="http://schemas.openxmlformats.org/officeDocument/2006/relationships/slide" Target="slides/slide25.xml"/><Relationship Id="rId1" Type="http://schemas.openxmlformats.org/officeDocument/2006/relationships/customXml" Target="../customXml/item1.xml"/><Relationship Id="rId6" Type="http://schemas.openxmlformats.org/officeDocument/2006/relationships/slide" Target="slides/slide2.xml"/><Relationship Id="rId11" Type="http://schemas.openxmlformats.org/officeDocument/2006/relationships/slide" Target="slides/slide7.xml"/><Relationship Id="rId24" Type="http://schemas.openxmlformats.org/officeDocument/2006/relationships/slide" Target="slides/slide20.xml"/><Relationship Id="rId32" Type="http://schemas.openxmlformats.org/officeDocument/2006/relationships/slide" Target="slides/slide28.xml"/><Relationship Id="rId37" Type="http://schemas.openxmlformats.org/officeDocument/2006/relationships/theme" Target="theme/theme1.xml"/><Relationship Id="rId5" Type="http://schemas.openxmlformats.org/officeDocument/2006/relationships/slide" Target="slides/slide1.xml"/><Relationship Id="rId15" Type="http://schemas.openxmlformats.org/officeDocument/2006/relationships/slide" Target="slides/slide11.xml"/><Relationship Id="rId23" Type="http://schemas.openxmlformats.org/officeDocument/2006/relationships/slide" Target="slides/slide19.xml"/><Relationship Id="rId28" Type="http://schemas.openxmlformats.org/officeDocument/2006/relationships/slide" Target="slides/slide24.xml"/><Relationship Id="rId36" Type="http://schemas.openxmlformats.org/officeDocument/2006/relationships/viewProps" Target="viewProps.xml"/><Relationship Id="rId10" Type="http://schemas.openxmlformats.org/officeDocument/2006/relationships/slide" Target="slides/slide6.xml"/><Relationship Id="rId19" Type="http://schemas.openxmlformats.org/officeDocument/2006/relationships/slide" Target="slides/slide15.xml"/><Relationship Id="rId31" Type="http://schemas.openxmlformats.org/officeDocument/2006/relationships/slide" Target="slides/slide27.xml"/><Relationship Id="rId4" Type="http://schemas.openxmlformats.org/officeDocument/2006/relationships/slideMaster" Target="slideMasters/slideMaster1.xml"/><Relationship Id="rId9" Type="http://schemas.openxmlformats.org/officeDocument/2006/relationships/slide" Target="slides/slide5.xml"/><Relationship Id="rId14" Type="http://schemas.openxmlformats.org/officeDocument/2006/relationships/slide" Target="slides/slide10.xml"/><Relationship Id="rId22" Type="http://schemas.openxmlformats.org/officeDocument/2006/relationships/slide" Target="slides/slide18.xml"/><Relationship Id="rId27" Type="http://schemas.openxmlformats.org/officeDocument/2006/relationships/slide" Target="slides/slide23.xml"/><Relationship Id="rId30" Type="http://schemas.openxmlformats.org/officeDocument/2006/relationships/slide" Target="slides/slide26.xml"/><Relationship Id="rId35" Type="http://schemas.openxmlformats.org/officeDocument/2006/relationships/presProps" Target="presProps.xml"/><Relationship Id="rId8" Type="http://schemas.openxmlformats.org/officeDocument/2006/relationships/slide" Target="slides/slide4.xml"/><Relationship Id="rId3" Type="http://schemas.openxmlformats.org/officeDocument/2006/relationships/customXml" Target="../customXml/item3.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dirty="0">
              <a:solidFill>
                <a:schemeClr val="tx2"/>
              </a:solidFill>
            </a:endParaRPr>
          </a:p>
        </p:txBody>
      </p:sp>
      <p:sp>
        <p:nvSpPr>
          <p:cNvPr id="3" name="Date Placeholder 2"/>
          <p:cNvSpPr>
            <a:spLocks noGrp="1"/>
          </p:cNvSpPr>
          <p:nvPr>
            <p:ph type="dt" sz="quarter" idx="1"/>
          </p:nvPr>
        </p:nvSpPr>
        <p:spPr>
          <a:xfrm>
            <a:off x="3884613" y="0"/>
            <a:ext cx="2971800" cy="457200"/>
          </a:xfrm>
          <a:prstGeom prst="rect">
            <a:avLst/>
          </a:prstGeom>
        </p:spPr>
        <p:txBody>
          <a:bodyPr vert="horz" lIns="91440" tIns="45720" rIns="91440" bIns="45720" rtlCol="0"/>
          <a:lstStyle>
            <a:lvl1pPr algn="r">
              <a:defRPr sz="1200"/>
            </a:lvl1pPr>
          </a:lstStyle>
          <a:p>
            <a:fld id="{E973C59C-4E16-4A64-A766-34DB213E11B3}" type="datetimeFigureOut">
              <a:rPr lang="en-US">
                <a:solidFill>
                  <a:schemeClr val="tx2"/>
                </a:solidFill>
              </a:rPr>
              <a:t>4/2/2024</a:t>
            </a:fld>
            <a:endParaRPr dirty="0">
              <a:solidFill>
                <a:schemeClr val="tx2"/>
              </a:solidFill>
            </a:endParaRPr>
          </a:p>
        </p:txBody>
      </p:sp>
      <p:sp>
        <p:nvSpPr>
          <p:cNvPr id="4" name="Footer Placeholder 3"/>
          <p:cNvSpPr>
            <a:spLocks noGrp="1"/>
          </p:cNvSpPr>
          <p:nvPr>
            <p:ph type="ftr" sz="quarter" idx="2"/>
          </p:nvPr>
        </p:nvSpPr>
        <p:spPr>
          <a:xfrm>
            <a:off x="0" y="8685213"/>
            <a:ext cx="2971800" cy="457200"/>
          </a:xfrm>
          <a:prstGeom prst="rect">
            <a:avLst/>
          </a:prstGeom>
        </p:spPr>
        <p:txBody>
          <a:bodyPr vert="horz" lIns="91440" tIns="45720" rIns="91440" bIns="45720" rtlCol="0" anchor="b"/>
          <a:lstStyle>
            <a:lvl1pPr algn="l">
              <a:defRPr sz="1200"/>
            </a:lvl1pPr>
          </a:lstStyle>
          <a:p>
            <a:endParaRPr dirty="0">
              <a:solidFill>
                <a:schemeClr val="tx2"/>
              </a:solidFill>
            </a:endParaRPr>
          </a:p>
        </p:txBody>
      </p:sp>
      <p:sp>
        <p:nvSpPr>
          <p:cNvPr id="5" name="Slide Number Placeholder 4"/>
          <p:cNvSpPr>
            <a:spLocks noGrp="1"/>
          </p:cNvSpPr>
          <p:nvPr>
            <p:ph type="sldNum" sz="quarter" idx="3"/>
          </p:nvPr>
        </p:nvSpPr>
        <p:spPr>
          <a:xfrm>
            <a:off x="3884613" y="8685213"/>
            <a:ext cx="2971800" cy="457200"/>
          </a:xfrm>
          <a:prstGeom prst="rect">
            <a:avLst/>
          </a:prstGeom>
        </p:spPr>
        <p:txBody>
          <a:bodyPr vert="horz" lIns="91440" tIns="45720" rIns="91440" bIns="45720" rtlCol="0" anchor="b"/>
          <a:lstStyle>
            <a:lvl1pPr algn="r">
              <a:defRPr sz="1200"/>
            </a:lvl1pPr>
          </a:lstStyle>
          <a:p>
            <a:fld id="{CFD77566-CD65-4859-9FA1-43956DC85B8C}" type="slidenum">
              <a:rPr>
                <a:solidFill>
                  <a:schemeClr val="tx2"/>
                </a:solidFill>
              </a:rPr>
              <a:t>‹#›</a:t>
            </a:fld>
            <a:endParaRPr dirty="0">
              <a:solidFill>
                <a:schemeClr val="tx2"/>
              </a:solidFill>
            </a:endParaRPr>
          </a:p>
        </p:txBody>
      </p:sp>
    </p:spTree>
    <p:extLst>
      <p:ext uri="{BB962C8B-B14F-4D97-AF65-F5344CB8AC3E}">
        <p14:creationId xmlns:p14="http://schemas.microsoft.com/office/powerpoint/2010/main" val="2708798372"/>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solidFill>
                  <a:schemeClr val="tx2"/>
                </a:solidFill>
              </a:defRPr>
            </a:lvl1pPr>
          </a:lstStyle>
          <a:p>
            <a:endParaRPr dirty="0"/>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solidFill>
                  <a:schemeClr val="tx2"/>
                </a:solidFill>
              </a:defRPr>
            </a:lvl1pPr>
          </a:lstStyle>
          <a:p>
            <a:fld id="{F95CF31C-F757-429C-A789-86504F04C3BE}" type="datetimeFigureOut">
              <a:rPr lang="en-US"/>
              <a:pPr/>
              <a:t>4/2/2024</a:t>
            </a:fld>
            <a:endParaRPr dirty="0"/>
          </a:p>
        </p:txBody>
      </p:sp>
      <p:sp>
        <p:nvSpPr>
          <p:cNvPr id="4" name="Slide Image Placeholder 3"/>
          <p:cNvSpPr>
            <a:spLocks noGrp="1" noRot="1" noChangeAspect="1"/>
          </p:cNvSpPr>
          <p:nvPr>
            <p:ph type="sldImg" idx="2"/>
          </p:nvPr>
        </p:nvSpPr>
        <p:spPr>
          <a:xfrm>
            <a:off x="381000" y="685800"/>
            <a:ext cx="6096000" cy="3429000"/>
          </a:xfrm>
          <a:prstGeom prst="rect">
            <a:avLst/>
          </a:prstGeom>
          <a:noFill/>
          <a:ln w="12700">
            <a:solidFill>
              <a:prstClr val="black"/>
            </a:solidFill>
          </a:ln>
        </p:spPr>
        <p:txBody>
          <a:bodyPr vert="horz" lIns="91440" tIns="45720" rIns="91440" bIns="45720" rtlCol="0" anchor="ctr"/>
          <a:lstStyle/>
          <a:p>
            <a:endParaRPr dirty="0"/>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lstStyle/>
          <a:p>
            <a:pPr lvl="0"/>
            <a:r>
              <a:t>Click to edit Master text styles</a:t>
            </a:r>
          </a:p>
          <a:p>
            <a:pPr lvl="1"/>
            <a:r>
              <a:t>Second level</a:t>
            </a:r>
          </a:p>
          <a:p>
            <a:pPr lvl="2"/>
            <a:r>
              <a:t>Third level</a:t>
            </a:r>
          </a:p>
          <a:p>
            <a:pPr lvl="3"/>
            <a:r>
              <a:t>Fourth level</a:t>
            </a:r>
          </a:p>
          <a:p>
            <a:pPr lvl="4"/>
            <a:r>
              <a:t>Fifth level</a:t>
            </a:r>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solidFill>
                  <a:schemeClr val="tx2"/>
                </a:solidFill>
              </a:defRPr>
            </a:lvl1pPr>
          </a:lstStyle>
          <a:p>
            <a:endParaRPr dirty="0"/>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solidFill>
                  <a:schemeClr val="tx2"/>
                </a:solidFill>
              </a:defRPr>
            </a:lvl1pPr>
          </a:lstStyle>
          <a:p>
            <a:fld id="{B8796F01-7154-41E0-B48B-A6921757531A}" type="slidenum">
              <a:rPr/>
              <a:pPr/>
              <a:t>‹#›</a:t>
            </a:fld>
            <a:endParaRPr dirty="0"/>
          </a:p>
        </p:txBody>
      </p:sp>
    </p:spTree>
    <p:extLst>
      <p:ext uri="{BB962C8B-B14F-4D97-AF65-F5344CB8AC3E}">
        <p14:creationId xmlns:p14="http://schemas.microsoft.com/office/powerpoint/2010/main" val="44077566"/>
      </p:ext>
    </p:extLst>
  </p:cSld>
  <p:clrMap bg1="lt1" tx1="dk1" bg2="lt2" tx2="dk2" accent1="accent1" accent2="accent2" accent3="accent3" accent4="accent4" accent5="accent5" accent6="accent6" hlink="hlink" folHlink="folHlink"/>
  <p:notesStyle>
    <a:lvl1pPr marL="0" algn="l" defTabSz="1218987" rtl="0" eaLnBrk="1" latinLnBrk="0" hangingPunct="1">
      <a:defRPr sz="1600" kern="1200">
        <a:solidFill>
          <a:schemeClr val="tx2"/>
        </a:solidFill>
        <a:latin typeface="+mn-lt"/>
        <a:ea typeface="+mn-ea"/>
        <a:cs typeface="+mn-cs"/>
      </a:defRPr>
    </a:lvl1pPr>
    <a:lvl2pPr marL="609493" algn="l" defTabSz="1218987" rtl="0" eaLnBrk="1" latinLnBrk="0" hangingPunct="1">
      <a:defRPr sz="1600" kern="1200">
        <a:solidFill>
          <a:schemeClr val="tx2"/>
        </a:solidFill>
        <a:latin typeface="+mn-lt"/>
        <a:ea typeface="+mn-ea"/>
        <a:cs typeface="+mn-cs"/>
      </a:defRPr>
    </a:lvl2pPr>
    <a:lvl3pPr marL="1218987" algn="l" defTabSz="1218987" rtl="0" eaLnBrk="1" latinLnBrk="0" hangingPunct="1">
      <a:defRPr sz="1600" kern="1200">
        <a:solidFill>
          <a:schemeClr val="tx2"/>
        </a:solidFill>
        <a:latin typeface="+mn-lt"/>
        <a:ea typeface="+mn-ea"/>
        <a:cs typeface="+mn-cs"/>
      </a:defRPr>
    </a:lvl3pPr>
    <a:lvl4pPr marL="1828480" algn="l" defTabSz="1218987" rtl="0" eaLnBrk="1" latinLnBrk="0" hangingPunct="1">
      <a:defRPr sz="1600" kern="1200">
        <a:solidFill>
          <a:schemeClr val="tx2"/>
        </a:solidFill>
        <a:latin typeface="+mn-lt"/>
        <a:ea typeface="+mn-ea"/>
        <a:cs typeface="+mn-cs"/>
      </a:defRPr>
    </a:lvl4pPr>
    <a:lvl5pPr marL="2437973" algn="l" defTabSz="1218987" rtl="0" eaLnBrk="1" latinLnBrk="0" hangingPunct="1">
      <a:defRPr sz="1600" kern="1200">
        <a:solidFill>
          <a:schemeClr val="tx2"/>
        </a:solidFill>
        <a:latin typeface="+mn-lt"/>
        <a:ea typeface="+mn-ea"/>
        <a:cs typeface="+mn-cs"/>
      </a:defRPr>
    </a:lvl5pPr>
    <a:lvl6pPr marL="3047467" algn="l" defTabSz="1218987" rtl="0" eaLnBrk="1" latinLnBrk="0" hangingPunct="1">
      <a:defRPr sz="1600" kern="1200">
        <a:solidFill>
          <a:schemeClr val="tx1"/>
        </a:solidFill>
        <a:latin typeface="+mn-lt"/>
        <a:ea typeface="+mn-ea"/>
        <a:cs typeface="+mn-cs"/>
      </a:defRPr>
    </a:lvl6pPr>
    <a:lvl7pPr marL="3656960" algn="l" defTabSz="1218987" rtl="0" eaLnBrk="1" latinLnBrk="0" hangingPunct="1">
      <a:defRPr sz="1600" kern="1200">
        <a:solidFill>
          <a:schemeClr val="tx1"/>
        </a:solidFill>
        <a:latin typeface="+mn-lt"/>
        <a:ea typeface="+mn-ea"/>
        <a:cs typeface="+mn-cs"/>
      </a:defRPr>
    </a:lvl7pPr>
    <a:lvl8pPr marL="4266453" algn="l" defTabSz="1218987" rtl="0" eaLnBrk="1" latinLnBrk="0" hangingPunct="1">
      <a:defRPr sz="1600" kern="1200">
        <a:solidFill>
          <a:schemeClr val="tx1"/>
        </a:solidFill>
        <a:latin typeface="+mn-lt"/>
        <a:ea typeface="+mn-ea"/>
        <a:cs typeface="+mn-cs"/>
      </a:defRPr>
    </a:lvl8pPr>
    <a:lvl9pPr marL="4875947" algn="l" defTabSz="1218987" rtl="0" eaLnBrk="1" latinLnBrk="0" hangingPunct="1">
      <a:defRPr sz="16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B8796F01-7154-41E0-B48B-A6921757531A}" type="slidenum">
              <a:rPr lang="en-US" smtClean="0"/>
              <a:pPr/>
              <a:t>1</a:t>
            </a:fld>
            <a:endParaRPr lang="en-US" dirty="0"/>
          </a:p>
        </p:txBody>
      </p:sp>
    </p:spTree>
    <p:extLst>
      <p:ext uri="{BB962C8B-B14F-4D97-AF65-F5344CB8AC3E}">
        <p14:creationId xmlns:p14="http://schemas.microsoft.com/office/powerpoint/2010/main" val="200869096"/>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B8796F01-7154-41E0-B48B-A6921757531A}" type="slidenum">
              <a:rPr lang="en-US"/>
              <a:pPr/>
              <a:t>2</a:t>
            </a:fld>
            <a:endParaRPr lang="en-US" dirty="0"/>
          </a:p>
        </p:txBody>
      </p:sp>
    </p:spTree>
    <p:extLst>
      <p:ext uri="{BB962C8B-B14F-4D97-AF65-F5344CB8AC3E}">
        <p14:creationId xmlns:p14="http://schemas.microsoft.com/office/powerpoint/2010/main" val="2562690177"/>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B8796F01-7154-41E0-B48B-A6921757531A}" type="slidenum">
              <a:rPr lang="en-US" smtClean="0"/>
              <a:pPr/>
              <a:t>22</a:t>
            </a:fld>
            <a:endParaRPr lang="en-US" dirty="0"/>
          </a:p>
        </p:txBody>
      </p:sp>
    </p:spTree>
    <p:extLst>
      <p:ext uri="{BB962C8B-B14F-4D97-AF65-F5344CB8AC3E}">
        <p14:creationId xmlns:p14="http://schemas.microsoft.com/office/powerpoint/2010/main" val="1945755936"/>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B8796F01-7154-41E0-B48B-A6921757531A}" type="slidenum">
              <a:rPr lang="en-US" smtClean="0"/>
              <a:pPr/>
              <a:t>23</a:t>
            </a:fld>
            <a:endParaRPr lang="en-US" dirty="0"/>
          </a:p>
        </p:txBody>
      </p:sp>
    </p:spTree>
    <p:extLst>
      <p:ext uri="{BB962C8B-B14F-4D97-AF65-F5344CB8AC3E}">
        <p14:creationId xmlns:p14="http://schemas.microsoft.com/office/powerpoint/2010/main" val="3802232608"/>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B8796F01-7154-41E0-B48B-A6921757531A}" type="slidenum">
              <a:rPr lang="en-US" smtClean="0"/>
              <a:pPr/>
              <a:t>24</a:t>
            </a:fld>
            <a:endParaRPr lang="en-US" dirty="0"/>
          </a:p>
        </p:txBody>
      </p:sp>
    </p:spTree>
    <p:extLst>
      <p:ext uri="{BB962C8B-B14F-4D97-AF65-F5344CB8AC3E}">
        <p14:creationId xmlns:p14="http://schemas.microsoft.com/office/powerpoint/2010/main" val="1551207187"/>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B8796F01-7154-41E0-B48B-A6921757531A}" type="slidenum">
              <a:rPr lang="en-US" smtClean="0"/>
              <a:pPr/>
              <a:t>25</a:t>
            </a:fld>
            <a:endParaRPr lang="en-US" dirty="0"/>
          </a:p>
        </p:txBody>
      </p:sp>
    </p:spTree>
    <p:extLst>
      <p:ext uri="{BB962C8B-B14F-4D97-AF65-F5344CB8AC3E}">
        <p14:creationId xmlns:p14="http://schemas.microsoft.com/office/powerpoint/2010/main" val="3705111919"/>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B8796F01-7154-41E0-B48B-A6921757531A}" type="slidenum">
              <a:rPr lang="en-US" smtClean="0"/>
              <a:pPr/>
              <a:t>26</a:t>
            </a:fld>
            <a:endParaRPr lang="en-US" dirty="0"/>
          </a:p>
        </p:txBody>
      </p:sp>
    </p:spTree>
    <p:extLst>
      <p:ext uri="{BB962C8B-B14F-4D97-AF65-F5344CB8AC3E}">
        <p14:creationId xmlns:p14="http://schemas.microsoft.com/office/powerpoint/2010/main" val="1005284023"/>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B8796F01-7154-41E0-B48B-A6921757531A}" type="slidenum">
              <a:rPr lang="en-US" smtClean="0"/>
              <a:pPr/>
              <a:t>27</a:t>
            </a:fld>
            <a:endParaRPr lang="en-US" dirty="0"/>
          </a:p>
        </p:txBody>
      </p:sp>
    </p:spTree>
    <p:extLst>
      <p:ext uri="{BB962C8B-B14F-4D97-AF65-F5344CB8AC3E}">
        <p14:creationId xmlns:p14="http://schemas.microsoft.com/office/powerpoint/2010/main" val="2820528868"/>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B8796F01-7154-41E0-B48B-A6921757531A}" type="slidenum">
              <a:rPr lang="en-US" smtClean="0"/>
              <a:pPr/>
              <a:t>28</a:t>
            </a:fld>
            <a:endParaRPr lang="en-US" dirty="0"/>
          </a:p>
        </p:txBody>
      </p:sp>
    </p:spTree>
    <p:extLst>
      <p:ext uri="{BB962C8B-B14F-4D97-AF65-F5344CB8AC3E}">
        <p14:creationId xmlns:p14="http://schemas.microsoft.com/office/powerpoint/2010/main" val="4203462076"/>
      </p:ext>
    </p:extLst>
  </p:cSld>
  <p:clrMapOvr>
    <a:masterClrMapping/>
  </p:clrMapOvr>
</p:notes>
</file>

<file path=ppt/slideLayouts/_rels/slideLayout1.xml.rels><?xml version="1.0" encoding="UTF-8" standalone="yes"?>
<Relationships xmlns="http://schemas.openxmlformats.org/package/2006/relationships"><Relationship Id="rId3" Type="http://schemas.openxmlformats.org/officeDocument/2006/relationships/image" Target="../media/image2.svg"/><Relationship Id="rId2" Type="http://schemas.openxmlformats.org/officeDocument/2006/relationships/image" Target="../media/image1.png"/><Relationship Id="rId1" Type="http://schemas.openxmlformats.org/officeDocument/2006/relationships/slideMaster" Target="../slideMasters/slideMaster1.xml"/><Relationship Id="rId5" Type="http://schemas.openxmlformats.org/officeDocument/2006/relationships/image" Target="../media/image4.svg"/><Relationship Id="rId4" Type="http://schemas.openxmlformats.org/officeDocument/2006/relationships/image" Target="../media/image3.png"/></Relationships>
</file>

<file path=ppt/slideLayouts/_rels/slideLayout2.xml.rels><?xml version="1.0" encoding="UTF-8" standalone="yes"?>
<Relationships xmlns="http://schemas.openxmlformats.org/package/2006/relationships"><Relationship Id="rId3" Type="http://schemas.openxmlformats.org/officeDocument/2006/relationships/image" Target="../media/image5.svg"/><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3" Type="http://schemas.openxmlformats.org/officeDocument/2006/relationships/image" Target="../media/image5.svg"/><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3" Type="http://schemas.openxmlformats.org/officeDocument/2006/relationships/image" Target="../media/image2.svg"/><Relationship Id="rId2" Type="http://schemas.openxmlformats.org/officeDocument/2006/relationships/image" Target="../media/image1.png"/><Relationship Id="rId1" Type="http://schemas.openxmlformats.org/officeDocument/2006/relationships/slideMaster" Target="../slideMasters/slideMaster1.xml"/><Relationship Id="rId5" Type="http://schemas.openxmlformats.org/officeDocument/2006/relationships/image" Target="../media/image4.svg"/><Relationship Id="rId4" Type="http://schemas.openxmlformats.org/officeDocument/2006/relationships/image" Target="../media/image3.png"/></Relationships>
</file>

<file path=ppt/slideLayouts/_rels/slideLayout5.xml.rels><?xml version="1.0" encoding="UTF-8" standalone="yes"?>
<Relationships xmlns="http://schemas.openxmlformats.org/package/2006/relationships"><Relationship Id="rId3" Type="http://schemas.openxmlformats.org/officeDocument/2006/relationships/image" Target="../media/image7.svg"/><Relationship Id="rId2" Type="http://schemas.openxmlformats.org/officeDocument/2006/relationships/image" Target="../media/image6.png"/><Relationship Id="rId1" Type="http://schemas.openxmlformats.org/officeDocument/2006/relationships/slideMaster" Target="../slideMasters/slideMaster1.xml"/><Relationship Id="rId5" Type="http://schemas.openxmlformats.org/officeDocument/2006/relationships/image" Target="../media/image9.svg"/><Relationship Id="rId4" Type="http://schemas.openxmlformats.org/officeDocument/2006/relationships/image" Target="../media/image8.png"/></Relationships>
</file>

<file path=ppt/slideLayouts/_rels/slideLayout6.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image" Target="../media/image10.png"/><Relationship Id="rId1" Type="http://schemas.openxmlformats.org/officeDocument/2006/relationships/slideMaster" Target="../slideMasters/slideMaster1.xml"/><Relationship Id="rId4" Type="http://schemas.openxmlformats.org/officeDocument/2006/relationships/image" Target="../media/image12.svg"/></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Title Slide">
    <p:bg>
      <p:bgPr>
        <a:solidFill>
          <a:schemeClr val="accent1"/>
        </a:solidFill>
        <a:effectLst/>
      </p:bgPr>
    </p:bg>
    <p:spTree>
      <p:nvGrpSpPr>
        <p:cNvPr id="1" name=""/>
        <p:cNvGrpSpPr/>
        <p:nvPr/>
      </p:nvGrpSpPr>
      <p:grpSpPr>
        <a:xfrm>
          <a:off x="0" y="0"/>
          <a:ext cx="0" cy="0"/>
          <a:chOff x="0" y="0"/>
          <a:chExt cx="0" cy="0"/>
        </a:xfrm>
      </p:grpSpPr>
      <p:pic>
        <p:nvPicPr>
          <p:cNvPr id="9" name="Graphic 8">
            <a:extLst>
              <a:ext uri="{FF2B5EF4-FFF2-40B4-BE49-F238E27FC236}">
                <a16:creationId xmlns:a16="http://schemas.microsoft.com/office/drawing/2014/main" id="{344AB447-BDFD-4FA4-9A82-52202FFDC88D}"/>
              </a:ext>
            </a:extLst>
          </p:cNvPr>
          <p:cNvPicPr>
            <a:picLocks noChangeAspect="1"/>
          </p:cNvPicPr>
          <p:nvPr/>
        </p:nvPicPr>
        <p:blipFill rotWithShape="1">
          <a:blip r:embed="rId2">
            <a:extLst>
              <a:ext uri="{96DAC541-7B7A-43D3-8B79-37D633B846F1}">
                <asvg:svgBlip xmlns:asvg="http://schemas.microsoft.com/office/drawing/2016/SVG/main" r:embed="rId3"/>
              </a:ext>
            </a:extLst>
          </a:blip>
          <a:srcRect r="22801"/>
          <a:stretch/>
        </p:blipFill>
        <p:spPr>
          <a:xfrm>
            <a:off x="6856412" y="0"/>
            <a:ext cx="5294313" cy="6858000"/>
          </a:xfrm>
          <a:prstGeom prst="rect">
            <a:avLst/>
          </a:prstGeom>
        </p:spPr>
      </p:pic>
      <p:pic>
        <p:nvPicPr>
          <p:cNvPr id="10" name="Graphic 9">
            <a:extLst>
              <a:ext uri="{FF2B5EF4-FFF2-40B4-BE49-F238E27FC236}">
                <a16:creationId xmlns:a16="http://schemas.microsoft.com/office/drawing/2014/main" id="{FADFEC34-EAD1-470C-B1D7-476DAA0BDC7F}"/>
              </a:ext>
            </a:extLst>
          </p:cNvPr>
          <p:cNvPicPr>
            <a:picLocks noChangeAspect="1"/>
          </p:cNvPicPr>
          <p:nvPr/>
        </p:nvPicPr>
        <p:blipFill>
          <a:blip r:embed="rId2">
            <a:extLst>
              <a:ext uri="{96DAC541-7B7A-43D3-8B79-37D633B846F1}">
                <asvg:svgBlip xmlns:asvg="http://schemas.microsoft.com/office/drawing/2016/SVG/main" r:embed="rId3"/>
              </a:ext>
            </a:extLst>
          </a:blip>
          <a:stretch>
            <a:fillRect/>
          </a:stretch>
        </p:blipFill>
        <p:spPr>
          <a:xfrm>
            <a:off x="23812" y="0"/>
            <a:ext cx="6858000" cy="6858000"/>
          </a:xfrm>
          <a:prstGeom prst="rect">
            <a:avLst/>
          </a:prstGeom>
        </p:spPr>
      </p:pic>
      <p:pic>
        <p:nvPicPr>
          <p:cNvPr id="11" name="Graphic 10">
            <a:extLst>
              <a:ext uri="{FF2B5EF4-FFF2-40B4-BE49-F238E27FC236}">
                <a16:creationId xmlns:a16="http://schemas.microsoft.com/office/drawing/2014/main" id="{6FF142A7-701F-6940-8E95-0D4830D7641A}"/>
              </a:ext>
            </a:extLst>
          </p:cNvPr>
          <p:cNvPicPr>
            <a:picLocks noChangeAspect="1"/>
          </p:cNvPicPr>
          <p:nvPr userDrawn="1"/>
        </p:nvPicPr>
        <p:blipFill>
          <a:blip r:embed="rId4">
            <a:extLst>
              <a:ext uri="{96DAC541-7B7A-43D3-8B79-37D633B846F1}">
                <asvg:svgBlip xmlns:asvg="http://schemas.microsoft.com/office/drawing/2016/SVG/main" r:embed="rId5"/>
              </a:ext>
            </a:extLst>
          </a:blip>
          <a:stretch>
            <a:fillRect/>
          </a:stretch>
        </p:blipFill>
        <p:spPr>
          <a:xfrm>
            <a:off x="2868483" y="521171"/>
            <a:ext cx="6201033" cy="5815657"/>
          </a:xfrm>
          <a:prstGeom prst="rect">
            <a:avLst/>
          </a:prstGeom>
        </p:spPr>
      </p:pic>
      <p:sp>
        <p:nvSpPr>
          <p:cNvPr id="6" name="Text Placeholder Subtitle 1">
            <a:extLst>
              <a:ext uri="{FF2B5EF4-FFF2-40B4-BE49-F238E27FC236}">
                <a16:creationId xmlns:a16="http://schemas.microsoft.com/office/drawing/2014/main" id="{5A1F9EF5-B88C-405C-9168-EDE6A70749C5}"/>
              </a:ext>
            </a:extLst>
          </p:cNvPr>
          <p:cNvSpPr>
            <a:spLocks noGrp="1"/>
          </p:cNvSpPr>
          <p:nvPr>
            <p:ph type="body" sz="quarter" idx="10"/>
          </p:nvPr>
        </p:nvSpPr>
        <p:spPr>
          <a:xfrm>
            <a:off x="4214813" y="1752600"/>
            <a:ext cx="3757612" cy="609600"/>
          </a:xfrm>
        </p:spPr>
        <p:txBody>
          <a:bodyPr>
            <a:normAutofit/>
          </a:bodyPr>
          <a:lstStyle>
            <a:lvl1pPr marL="0" indent="0" algn="ctr">
              <a:buFontTx/>
              <a:buNone/>
              <a:defRPr sz="2000">
                <a:solidFill>
                  <a:schemeClr val="accent4"/>
                </a:solidFill>
              </a:defRPr>
            </a:lvl1pPr>
          </a:lstStyle>
          <a:p>
            <a:pPr lvl="0"/>
            <a:r>
              <a:rPr lang="en-US"/>
              <a:t>Click to edit Master text styles</a:t>
            </a:r>
          </a:p>
        </p:txBody>
      </p:sp>
      <p:sp>
        <p:nvSpPr>
          <p:cNvPr id="19" name="Text Placeholder Subtitle 2">
            <a:extLst>
              <a:ext uri="{FF2B5EF4-FFF2-40B4-BE49-F238E27FC236}">
                <a16:creationId xmlns:a16="http://schemas.microsoft.com/office/drawing/2014/main" id="{D2282B87-09AC-4246-8C13-92CF93907CBF}"/>
              </a:ext>
            </a:extLst>
          </p:cNvPr>
          <p:cNvSpPr>
            <a:spLocks noGrp="1"/>
          </p:cNvSpPr>
          <p:nvPr>
            <p:ph type="body" sz="quarter" idx="11"/>
          </p:nvPr>
        </p:nvSpPr>
        <p:spPr>
          <a:xfrm>
            <a:off x="4214813" y="4844142"/>
            <a:ext cx="3757612" cy="609600"/>
          </a:xfrm>
        </p:spPr>
        <p:txBody>
          <a:bodyPr>
            <a:normAutofit/>
          </a:bodyPr>
          <a:lstStyle>
            <a:lvl1pPr marL="0" indent="0" algn="ctr">
              <a:buFontTx/>
              <a:buNone/>
              <a:defRPr sz="2000">
                <a:solidFill>
                  <a:schemeClr val="accent4"/>
                </a:solidFill>
              </a:defRPr>
            </a:lvl1pPr>
          </a:lstStyle>
          <a:p>
            <a:pPr lvl="0"/>
            <a:r>
              <a:rPr lang="en-US"/>
              <a:t>Click to edit Master text styles</a:t>
            </a:r>
          </a:p>
        </p:txBody>
      </p:sp>
      <p:sp>
        <p:nvSpPr>
          <p:cNvPr id="2" name="Title 1">
            <a:extLst>
              <a:ext uri="{FF2B5EF4-FFF2-40B4-BE49-F238E27FC236}">
                <a16:creationId xmlns:a16="http://schemas.microsoft.com/office/drawing/2014/main" id="{B14A909A-2E72-4DBE-BD02-0B20CFB25B6B}"/>
              </a:ext>
            </a:extLst>
          </p:cNvPr>
          <p:cNvSpPr>
            <a:spLocks noGrp="1"/>
          </p:cNvSpPr>
          <p:nvPr>
            <p:ph type="title" hasCustomPrompt="1"/>
          </p:nvPr>
        </p:nvSpPr>
        <p:spPr>
          <a:xfrm>
            <a:off x="4214811" y="2361521"/>
            <a:ext cx="3757613" cy="2481941"/>
          </a:xfrm>
        </p:spPr>
        <p:txBody>
          <a:bodyPr vert="horz" lIns="121899" tIns="60949" rIns="121899" bIns="60949" rtlCol="0" anchor="ctr">
            <a:normAutofit/>
          </a:bodyPr>
          <a:lstStyle>
            <a:lvl1pPr algn="ctr">
              <a:defRPr lang="en-US" sz="7200" b="1">
                <a:solidFill>
                  <a:schemeClr val="accent4"/>
                </a:solidFill>
                <a:ea typeface="+mn-ea"/>
                <a:cs typeface="+mn-cs"/>
              </a:defRPr>
            </a:lvl1pPr>
          </a:lstStyle>
          <a:p>
            <a:pPr marL="0" lvl="0" indent="0" algn="ctr">
              <a:lnSpc>
                <a:spcPct val="95000"/>
              </a:lnSpc>
              <a:spcBef>
                <a:spcPts val="1866"/>
              </a:spcBef>
              <a:buClr>
                <a:schemeClr val="accent6">
                  <a:lumMod val="50000"/>
                </a:schemeClr>
              </a:buClr>
              <a:buSzPct val="100000"/>
              <a:buFontTx/>
            </a:pPr>
            <a:r>
              <a:rPr lang="en-US" dirty="0"/>
              <a:t>Add Title</a:t>
            </a:r>
          </a:p>
        </p:txBody>
      </p:sp>
    </p:spTree>
    <p:extLst>
      <p:ext uri="{BB962C8B-B14F-4D97-AF65-F5344CB8AC3E}">
        <p14:creationId xmlns:p14="http://schemas.microsoft.com/office/powerpoint/2010/main" val="332201210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extLst>
    <p:ext uri="{DCECCB84-F9BA-43D5-87BE-67443E8EF086}">
      <p15:sldGuideLst xmlns:p15="http://schemas.microsoft.com/office/powerpoint/2012/main"/>
    </p:ext>
  </p:extLst>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Small Circle Layout">
    <p:bg>
      <p:bgPr>
        <a:solidFill>
          <a:schemeClr val="accent5"/>
        </a:solidFill>
        <a:effectLst/>
      </p:bgPr>
    </p:bg>
    <p:spTree>
      <p:nvGrpSpPr>
        <p:cNvPr id="1" name=""/>
        <p:cNvGrpSpPr/>
        <p:nvPr/>
      </p:nvGrpSpPr>
      <p:grpSpPr>
        <a:xfrm>
          <a:off x="0" y="0"/>
          <a:ext cx="0" cy="0"/>
          <a:chOff x="0" y="0"/>
          <a:chExt cx="0" cy="0"/>
        </a:xfrm>
      </p:grpSpPr>
      <p:pic>
        <p:nvPicPr>
          <p:cNvPr id="8" name="Graphic 7">
            <a:extLst>
              <a:ext uri="{FF2B5EF4-FFF2-40B4-BE49-F238E27FC236}">
                <a16:creationId xmlns:a16="http://schemas.microsoft.com/office/drawing/2014/main" id="{E7AEBCE5-C441-4E28-A2A0-86898FA8A1A7}"/>
              </a:ext>
            </a:extLst>
          </p:cNvPr>
          <p:cNvPicPr>
            <a:picLocks noChangeAspect="1"/>
          </p:cNvPicPr>
          <p:nvPr userDrawn="1"/>
        </p:nvPicPr>
        <p:blipFill rotWithShape="1">
          <a:blip r:embed="rId2">
            <a:extLst>
              <a:ext uri="{96DAC541-7B7A-43D3-8B79-37D633B846F1}">
                <asvg:svgBlip xmlns:asvg="http://schemas.microsoft.com/office/drawing/2016/SVG/main" r:embed="rId3"/>
              </a:ext>
            </a:extLst>
          </a:blip>
          <a:srcRect l="12527" t="27893"/>
          <a:stretch/>
        </p:blipFill>
        <p:spPr>
          <a:xfrm>
            <a:off x="0" y="0"/>
            <a:ext cx="4875212" cy="3769068"/>
          </a:xfrm>
          <a:prstGeom prst="rect">
            <a:avLst/>
          </a:prstGeom>
        </p:spPr>
      </p:pic>
      <p:sp>
        <p:nvSpPr>
          <p:cNvPr id="13" name="Text Placeholder 12">
            <a:extLst>
              <a:ext uri="{FF2B5EF4-FFF2-40B4-BE49-F238E27FC236}">
                <a16:creationId xmlns:a16="http://schemas.microsoft.com/office/drawing/2014/main" id="{1B0C5185-5797-47C6-A658-12B8040B7244}"/>
              </a:ext>
            </a:extLst>
          </p:cNvPr>
          <p:cNvSpPr>
            <a:spLocks noGrp="1"/>
          </p:cNvSpPr>
          <p:nvPr>
            <p:ph type="body" sz="quarter" idx="11"/>
          </p:nvPr>
        </p:nvSpPr>
        <p:spPr>
          <a:xfrm>
            <a:off x="6094412" y="1828800"/>
            <a:ext cx="5410200" cy="4343400"/>
          </a:xfrm>
        </p:spPr>
        <p:txBody>
          <a:bodyPr>
            <a:normAutofit/>
          </a:bodyPr>
          <a:lstStyle>
            <a:lvl1pPr>
              <a:buClr>
                <a:schemeClr val="bg1"/>
              </a:buClr>
              <a:defRPr sz="2000">
                <a:solidFill>
                  <a:schemeClr val="bg1"/>
                </a:solidFill>
              </a:defRPr>
            </a:lvl1pPr>
            <a:lvl2pPr marL="731392" indent="-304747">
              <a:buClr>
                <a:schemeClr val="bg1"/>
              </a:buClr>
              <a:buFont typeface="Courier New" panose="02070309020205020404" pitchFamily="49" charset="0"/>
              <a:buChar char="o"/>
              <a:defRPr sz="2000">
                <a:solidFill>
                  <a:schemeClr val="bg1"/>
                </a:solidFill>
              </a:defRPr>
            </a:lvl2pPr>
            <a:lvl3pPr marL="1158037" indent="-304747">
              <a:buClr>
                <a:schemeClr val="bg1"/>
              </a:buClr>
              <a:buFont typeface="Courier New" panose="02070309020205020404" pitchFamily="49" charset="0"/>
              <a:buChar char="o"/>
              <a:defRPr sz="2000">
                <a:solidFill>
                  <a:schemeClr val="bg1"/>
                </a:solidFill>
              </a:defRPr>
            </a:lvl3pPr>
            <a:lvl4pPr marL="1584683" indent="-304747">
              <a:buClr>
                <a:schemeClr val="bg1"/>
              </a:buClr>
              <a:buFont typeface="Courier New" panose="02070309020205020404" pitchFamily="49" charset="0"/>
              <a:buChar char="o"/>
              <a:defRPr sz="2000">
                <a:solidFill>
                  <a:schemeClr val="bg1"/>
                </a:solidFill>
              </a:defRPr>
            </a:lvl4pPr>
            <a:lvl5pPr marL="2011328" indent="-304747">
              <a:buClr>
                <a:schemeClr val="bg1"/>
              </a:buClr>
              <a:buFont typeface="Courier New" panose="02070309020205020404" pitchFamily="49" charset="0"/>
              <a:buChar char="o"/>
              <a:defRPr sz="2000">
                <a:solidFill>
                  <a:schemeClr val="bg1"/>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2" name="Title 1">
            <a:extLst>
              <a:ext uri="{FF2B5EF4-FFF2-40B4-BE49-F238E27FC236}">
                <a16:creationId xmlns:a16="http://schemas.microsoft.com/office/drawing/2014/main" id="{364FE576-B3E5-461C-84D8-BF879AF493CD}"/>
              </a:ext>
            </a:extLst>
          </p:cNvPr>
          <p:cNvSpPr>
            <a:spLocks noGrp="1"/>
          </p:cNvSpPr>
          <p:nvPr>
            <p:ph type="title"/>
          </p:nvPr>
        </p:nvSpPr>
        <p:spPr>
          <a:xfrm>
            <a:off x="684213" y="685800"/>
            <a:ext cx="3886199" cy="2133598"/>
          </a:xfrm>
        </p:spPr>
        <p:txBody>
          <a:bodyPr vert="horz" lIns="121899" tIns="60949" rIns="121899" bIns="60949" rtlCol="0" anchor="t">
            <a:normAutofit/>
          </a:bodyPr>
          <a:lstStyle>
            <a:lvl1pPr>
              <a:defRPr lang="en-US" sz="4000" b="1">
                <a:solidFill>
                  <a:schemeClr val="accent1"/>
                </a:solidFill>
                <a:ea typeface="+mn-ea"/>
                <a:cs typeface="+mn-cs"/>
              </a:defRPr>
            </a:lvl1pPr>
          </a:lstStyle>
          <a:p>
            <a:pPr marL="0" lvl="0" indent="0">
              <a:lnSpc>
                <a:spcPct val="95000"/>
              </a:lnSpc>
              <a:spcBef>
                <a:spcPts val="1866"/>
              </a:spcBef>
              <a:buClr>
                <a:schemeClr val="accent6">
                  <a:lumMod val="50000"/>
                </a:schemeClr>
              </a:buClr>
              <a:buSzPct val="100000"/>
              <a:buFont typeface="Arial" pitchFamily="34" charset="0"/>
            </a:pPr>
            <a:r>
              <a:rPr lang="en-US"/>
              <a:t>Click to edit Master title style</a:t>
            </a:r>
            <a:endParaRPr lang="en-US" dirty="0"/>
          </a:p>
        </p:txBody>
      </p:sp>
    </p:spTree>
    <p:extLst>
      <p:ext uri="{BB962C8B-B14F-4D97-AF65-F5344CB8AC3E}">
        <p14:creationId xmlns:p14="http://schemas.microsoft.com/office/powerpoint/2010/main" val="168063726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Small Circle Layout Blue">
    <p:bg>
      <p:bgPr>
        <a:solidFill>
          <a:schemeClr val="tx2"/>
        </a:solidFill>
        <a:effectLst/>
      </p:bgPr>
    </p:bg>
    <p:spTree>
      <p:nvGrpSpPr>
        <p:cNvPr id="1" name=""/>
        <p:cNvGrpSpPr/>
        <p:nvPr/>
      </p:nvGrpSpPr>
      <p:grpSpPr>
        <a:xfrm>
          <a:off x="0" y="0"/>
          <a:ext cx="0" cy="0"/>
          <a:chOff x="0" y="0"/>
          <a:chExt cx="0" cy="0"/>
        </a:xfrm>
      </p:grpSpPr>
      <p:pic>
        <p:nvPicPr>
          <p:cNvPr id="8" name="Graphic 7">
            <a:extLst>
              <a:ext uri="{FF2B5EF4-FFF2-40B4-BE49-F238E27FC236}">
                <a16:creationId xmlns:a16="http://schemas.microsoft.com/office/drawing/2014/main" id="{E7AEBCE5-C441-4E28-A2A0-86898FA8A1A7}"/>
              </a:ext>
            </a:extLst>
          </p:cNvPr>
          <p:cNvPicPr>
            <a:picLocks noChangeAspect="1"/>
          </p:cNvPicPr>
          <p:nvPr userDrawn="1"/>
        </p:nvPicPr>
        <p:blipFill rotWithShape="1">
          <a:blip r:embed="rId2">
            <a:extLst>
              <a:ext uri="{96DAC541-7B7A-43D3-8B79-37D633B846F1}">
                <asvg:svgBlip xmlns:asvg="http://schemas.microsoft.com/office/drawing/2016/SVG/main" r:embed="rId3"/>
              </a:ext>
            </a:extLst>
          </a:blip>
          <a:srcRect l="12527" t="27893"/>
          <a:stretch/>
        </p:blipFill>
        <p:spPr>
          <a:xfrm>
            <a:off x="0" y="0"/>
            <a:ext cx="4875212" cy="3769068"/>
          </a:xfrm>
          <a:prstGeom prst="rect">
            <a:avLst/>
          </a:prstGeom>
        </p:spPr>
      </p:pic>
      <p:sp>
        <p:nvSpPr>
          <p:cNvPr id="13" name="Text Placeholder 12">
            <a:extLst>
              <a:ext uri="{FF2B5EF4-FFF2-40B4-BE49-F238E27FC236}">
                <a16:creationId xmlns:a16="http://schemas.microsoft.com/office/drawing/2014/main" id="{1B0C5185-5797-47C6-A658-12B8040B7244}"/>
              </a:ext>
            </a:extLst>
          </p:cNvPr>
          <p:cNvSpPr>
            <a:spLocks noGrp="1"/>
          </p:cNvSpPr>
          <p:nvPr>
            <p:ph type="body" sz="quarter" idx="11"/>
          </p:nvPr>
        </p:nvSpPr>
        <p:spPr>
          <a:xfrm>
            <a:off x="6094412" y="1828800"/>
            <a:ext cx="5410200" cy="4343400"/>
          </a:xfrm>
        </p:spPr>
        <p:txBody>
          <a:bodyPr>
            <a:normAutofit/>
          </a:bodyPr>
          <a:lstStyle>
            <a:lvl1pPr>
              <a:buClr>
                <a:schemeClr val="bg1"/>
              </a:buClr>
              <a:defRPr sz="2000">
                <a:solidFill>
                  <a:schemeClr val="bg1"/>
                </a:solidFill>
              </a:defRPr>
            </a:lvl1pPr>
            <a:lvl2pPr marL="731392" indent="-304747">
              <a:buClr>
                <a:schemeClr val="bg1"/>
              </a:buClr>
              <a:buFont typeface="Courier New" panose="02070309020205020404" pitchFamily="49" charset="0"/>
              <a:buChar char="o"/>
              <a:defRPr sz="2000">
                <a:solidFill>
                  <a:schemeClr val="bg1"/>
                </a:solidFill>
              </a:defRPr>
            </a:lvl2pPr>
            <a:lvl3pPr marL="1158037" indent="-304747">
              <a:buClr>
                <a:schemeClr val="bg1"/>
              </a:buClr>
              <a:buFont typeface="Courier New" panose="02070309020205020404" pitchFamily="49" charset="0"/>
              <a:buChar char="o"/>
              <a:defRPr sz="2000">
                <a:solidFill>
                  <a:schemeClr val="bg1"/>
                </a:solidFill>
              </a:defRPr>
            </a:lvl3pPr>
            <a:lvl4pPr marL="1584683" indent="-304747">
              <a:buClr>
                <a:schemeClr val="bg1"/>
              </a:buClr>
              <a:buFont typeface="Courier New" panose="02070309020205020404" pitchFamily="49" charset="0"/>
              <a:buChar char="o"/>
              <a:defRPr sz="2000">
                <a:solidFill>
                  <a:schemeClr val="bg1"/>
                </a:solidFill>
              </a:defRPr>
            </a:lvl4pPr>
            <a:lvl5pPr marL="2011328" indent="-304747">
              <a:buClr>
                <a:schemeClr val="bg1"/>
              </a:buClr>
              <a:buFont typeface="Courier New" panose="02070309020205020404" pitchFamily="49" charset="0"/>
              <a:buChar char="o"/>
              <a:defRPr sz="2000">
                <a:solidFill>
                  <a:schemeClr val="bg1"/>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2" name="Title 1">
            <a:extLst>
              <a:ext uri="{FF2B5EF4-FFF2-40B4-BE49-F238E27FC236}">
                <a16:creationId xmlns:a16="http://schemas.microsoft.com/office/drawing/2014/main" id="{364FE576-B3E5-461C-84D8-BF879AF493CD}"/>
              </a:ext>
            </a:extLst>
          </p:cNvPr>
          <p:cNvSpPr>
            <a:spLocks noGrp="1"/>
          </p:cNvSpPr>
          <p:nvPr>
            <p:ph type="title"/>
          </p:nvPr>
        </p:nvSpPr>
        <p:spPr>
          <a:xfrm>
            <a:off x="684213" y="685800"/>
            <a:ext cx="3886199" cy="2133598"/>
          </a:xfrm>
        </p:spPr>
        <p:txBody>
          <a:bodyPr vert="horz" lIns="121899" tIns="60949" rIns="121899" bIns="60949" rtlCol="0" anchor="t">
            <a:normAutofit/>
          </a:bodyPr>
          <a:lstStyle>
            <a:lvl1pPr>
              <a:defRPr lang="en-US" sz="4000" b="1">
                <a:solidFill>
                  <a:schemeClr val="tx2"/>
                </a:solidFill>
                <a:ea typeface="+mn-ea"/>
                <a:cs typeface="+mn-cs"/>
              </a:defRPr>
            </a:lvl1pPr>
          </a:lstStyle>
          <a:p>
            <a:pPr marL="0" lvl="0" indent="0">
              <a:lnSpc>
                <a:spcPct val="95000"/>
              </a:lnSpc>
              <a:spcBef>
                <a:spcPts val="1866"/>
              </a:spcBef>
              <a:buClr>
                <a:schemeClr val="accent6">
                  <a:lumMod val="50000"/>
                </a:schemeClr>
              </a:buClr>
              <a:buSzPct val="100000"/>
              <a:buFont typeface="Arial" pitchFamily="34" charset="0"/>
            </a:pPr>
            <a:r>
              <a:rPr lang="en-US"/>
              <a:t>Click to edit Master title style</a:t>
            </a:r>
            <a:endParaRPr lang="en-US" dirty="0"/>
          </a:p>
        </p:txBody>
      </p:sp>
    </p:spTree>
    <p:extLst>
      <p:ext uri="{BB962C8B-B14F-4D97-AF65-F5344CB8AC3E}">
        <p14:creationId xmlns:p14="http://schemas.microsoft.com/office/powerpoint/2010/main" val="280014832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1_Large Circle Layout_alternate">
    <p:bg>
      <p:bgPr>
        <a:solidFill>
          <a:schemeClr val="accent1"/>
        </a:solidFill>
        <a:effectLst/>
      </p:bgPr>
    </p:bg>
    <p:spTree>
      <p:nvGrpSpPr>
        <p:cNvPr id="1" name=""/>
        <p:cNvGrpSpPr/>
        <p:nvPr/>
      </p:nvGrpSpPr>
      <p:grpSpPr>
        <a:xfrm>
          <a:off x="0" y="0"/>
          <a:ext cx="0" cy="0"/>
          <a:chOff x="0" y="0"/>
          <a:chExt cx="0" cy="0"/>
        </a:xfrm>
      </p:grpSpPr>
      <p:pic>
        <p:nvPicPr>
          <p:cNvPr id="5" name="Graphic 4">
            <a:extLst>
              <a:ext uri="{FF2B5EF4-FFF2-40B4-BE49-F238E27FC236}">
                <a16:creationId xmlns:a16="http://schemas.microsoft.com/office/drawing/2014/main" id="{7357EB46-0628-42CB-95AC-AF38CFD68654}"/>
              </a:ext>
            </a:extLst>
          </p:cNvPr>
          <p:cNvPicPr>
            <a:picLocks noChangeAspect="1"/>
          </p:cNvPicPr>
          <p:nvPr/>
        </p:nvPicPr>
        <p:blipFill rotWithShape="1">
          <a:blip r:embed="rId2">
            <a:extLst>
              <a:ext uri="{96DAC541-7B7A-43D3-8B79-37D633B846F1}">
                <asvg:svgBlip xmlns:asvg="http://schemas.microsoft.com/office/drawing/2016/SVG/main" r:embed="rId3"/>
              </a:ext>
            </a:extLst>
          </a:blip>
          <a:srcRect r="22801"/>
          <a:stretch/>
        </p:blipFill>
        <p:spPr>
          <a:xfrm>
            <a:off x="6882605" y="990"/>
            <a:ext cx="5294313" cy="6858000"/>
          </a:xfrm>
          <a:prstGeom prst="rect">
            <a:avLst/>
          </a:prstGeom>
        </p:spPr>
      </p:pic>
      <p:pic>
        <p:nvPicPr>
          <p:cNvPr id="7" name="Graphic 6">
            <a:extLst>
              <a:ext uri="{FF2B5EF4-FFF2-40B4-BE49-F238E27FC236}">
                <a16:creationId xmlns:a16="http://schemas.microsoft.com/office/drawing/2014/main" id="{D12EB5EE-DDAA-D449-95BC-BCAFCC6E6BB5}"/>
              </a:ext>
            </a:extLst>
          </p:cNvPr>
          <p:cNvPicPr>
            <a:picLocks noChangeAspect="1"/>
          </p:cNvPicPr>
          <p:nvPr userDrawn="1"/>
        </p:nvPicPr>
        <p:blipFill rotWithShape="1">
          <a:blip r:embed="rId4">
            <a:extLst>
              <a:ext uri="{96DAC541-7B7A-43D3-8B79-37D633B846F1}">
                <asvg:svgBlip xmlns:asvg="http://schemas.microsoft.com/office/drawing/2016/SVG/main" r:embed="rId5"/>
              </a:ext>
            </a:extLst>
          </a:blip>
          <a:srcRect l="18750" t="25323" r="-17290" b="14356"/>
          <a:stretch/>
        </p:blipFill>
        <p:spPr>
          <a:xfrm>
            <a:off x="0" y="0"/>
            <a:ext cx="12014201" cy="6897338"/>
          </a:xfrm>
          <a:prstGeom prst="rect">
            <a:avLst/>
          </a:prstGeom>
        </p:spPr>
      </p:pic>
      <p:sp>
        <p:nvSpPr>
          <p:cNvPr id="2" name="Title 1"/>
          <p:cNvSpPr>
            <a:spLocks noGrp="1"/>
          </p:cNvSpPr>
          <p:nvPr>
            <p:ph type="title"/>
          </p:nvPr>
        </p:nvSpPr>
        <p:spPr>
          <a:xfrm>
            <a:off x="720725" y="685800"/>
            <a:ext cx="5562600" cy="1143000"/>
          </a:xfrm>
        </p:spPr>
        <p:txBody>
          <a:bodyPr anchor="t">
            <a:normAutofit/>
          </a:bodyPr>
          <a:lstStyle>
            <a:lvl1pPr>
              <a:defRPr sz="4000" b="1">
                <a:solidFill>
                  <a:schemeClr val="accent1"/>
                </a:solidFill>
              </a:defRPr>
            </a:lvl1pPr>
          </a:lstStyle>
          <a:p>
            <a:r>
              <a:rPr lang="en-US"/>
              <a:t>Click to edit Master title style</a:t>
            </a:r>
            <a:endParaRPr dirty="0"/>
          </a:p>
        </p:txBody>
      </p:sp>
      <p:sp>
        <p:nvSpPr>
          <p:cNvPr id="3" name="Content Placeholder 2"/>
          <p:cNvSpPr>
            <a:spLocks noGrp="1"/>
          </p:cNvSpPr>
          <p:nvPr>
            <p:ph idx="1"/>
          </p:nvPr>
        </p:nvSpPr>
        <p:spPr>
          <a:xfrm>
            <a:off x="720725" y="1828800"/>
            <a:ext cx="5562600" cy="4470400"/>
          </a:xfrm>
        </p:spPr>
        <p:txBody>
          <a:bodyPr>
            <a:normAutofit/>
          </a:bodyPr>
          <a:lstStyle>
            <a:lvl1pPr>
              <a:defRPr sz="2000"/>
            </a:lvl1pPr>
            <a:lvl2pPr marL="731392" indent="-304747">
              <a:buFont typeface="Courier New" panose="02070309020205020404" pitchFamily="49" charset="0"/>
              <a:buChar char="o"/>
              <a:defRPr sz="2000"/>
            </a:lvl2pPr>
            <a:lvl3pPr marL="1158037" indent="-304747">
              <a:buFont typeface="Courier New" panose="02070309020205020404" pitchFamily="49" charset="0"/>
              <a:buChar char="o"/>
              <a:defRPr sz="2000"/>
            </a:lvl3pPr>
            <a:lvl4pPr marL="1584683" indent="-304747">
              <a:buFont typeface="Courier New" panose="02070309020205020404" pitchFamily="49" charset="0"/>
              <a:buChar char="o"/>
              <a:defRPr sz="2000"/>
            </a:lvl4pPr>
            <a:lvl5pPr marL="2011328" indent="-304747">
              <a:buFont typeface="Courier New" panose="02070309020205020404" pitchFamily="49" charset="0"/>
              <a:buChar char="o"/>
              <a:defRPr sz="2000"/>
            </a:lvl5pPr>
            <a:lvl6pPr>
              <a:defRPr/>
            </a:lvl6pPr>
            <a:lvl7pPr>
              <a:defRPr baseline="0"/>
            </a:lvl7pPr>
            <a:lvl8pPr>
              <a:defRPr baseline="0"/>
            </a:lvl8pPr>
            <a:lvl9pPr>
              <a:defRPr baseline="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dirty="0"/>
          </a:p>
        </p:txBody>
      </p:sp>
    </p:spTree>
    <p:extLst>
      <p:ext uri="{BB962C8B-B14F-4D97-AF65-F5344CB8AC3E}">
        <p14:creationId xmlns:p14="http://schemas.microsoft.com/office/powerpoint/2010/main" val="102720037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5.xml><?xml version="1.0" encoding="utf-8"?>
<p:sldLayout xmlns:a="http://schemas.openxmlformats.org/drawingml/2006/main" xmlns:r="http://schemas.openxmlformats.org/officeDocument/2006/relationships" xmlns:p="http://schemas.openxmlformats.org/presentationml/2006/main" preserve="1" userDrawn="1">
  <p:cSld name="2_Large Circle Layout_alternate">
    <p:spTree>
      <p:nvGrpSpPr>
        <p:cNvPr id="1" name=""/>
        <p:cNvGrpSpPr/>
        <p:nvPr/>
      </p:nvGrpSpPr>
      <p:grpSpPr>
        <a:xfrm>
          <a:off x="0" y="0"/>
          <a:ext cx="0" cy="0"/>
          <a:chOff x="0" y="0"/>
          <a:chExt cx="0" cy="0"/>
        </a:xfrm>
      </p:grpSpPr>
      <p:pic>
        <p:nvPicPr>
          <p:cNvPr id="5" name="Graphic 4">
            <a:extLst>
              <a:ext uri="{FF2B5EF4-FFF2-40B4-BE49-F238E27FC236}">
                <a16:creationId xmlns:a16="http://schemas.microsoft.com/office/drawing/2014/main" id="{7357EB46-0628-42CB-95AC-AF38CFD68654}"/>
              </a:ext>
            </a:extLst>
          </p:cNvPr>
          <p:cNvPicPr>
            <a:picLocks noChangeAspect="1"/>
          </p:cNvPicPr>
          <p:nvPr/>
        </p:nvPicPr>
        <p:blipFill rotWithShape="1">
          <a:blip r:embed="rId2">
            <a:extLst>
              <a:ext uri="{96DAC541-7B7A-43D3-8B79-37D633B846F1}">
                <asvg:svgBlip xmlns:asvg="http://schemas.microsoft.com/office/drawing/2016/SVG/main" r:embed="rId3"/>
              </a:ext>
            </a:extLst>
          </a:blip>
          <a:srcRect r="22801"/>
          <a:stretch/>
        </p:blipFill>
        <p:spPr>
          <a:xfrm>
            <a:off x="6894512" y="0"/>
            <a:ext cx="5294313" cy="6858000"/>
          </a:xfrm>
          <a:prstGeom prst="rect">
            <a:avLst/>
          </a:prstGeom>
        </p:spPr>
      </p:pic>
      <p:pic>
        <p:nvPicPr>
          <p:cNvPr id="7" name="Graphic 6">
            <a:extLst>
              <a:ext uri="{FF2B5EF4-FFF2-40B4-BE49-F238E27FC236}">
                <a16:creationId xmlns:a16="http://schemas.microsoft.com/office/drawing/2014/main" id="{75506675-2304-3948-8A18-BB70E847D3D5}"/>
              </a:ext>
            </a:extLst>
          </p:cNvPr>
          <p:cNvPicPr>
            <a:picLocks noChangeAspect="1"/>
          </p:cNvPicPr>
          <p:nvPr userDrawn="1"/>
        </p:nvPicPr>
        <p:blipFill rotWithShape="1">
          <a:blip r:embed="rId4">
            <a:extLst>
              <a:ext uri="{96DAC541-7B7A-43D3-8B79-37D633B846F1}">
                <asvg:svgBlip xmlns:asvg="http://schemas.microsoft.com/office/drawing/2016/SVG/main" r:embed="rId5"/>
              </a:ext>
            </a:extLst>
          </a:blip>
          <a:srcRect l="18750" t="25323" r="-17290" b="14356"/>
          <a:stretch/>
        </p:blipFill>
        <p:spPr>
          <a:xfrm>
            <a:off x="0" y="0"/>
            <a:ext cx="12014201" cy="6897338"/>
          </a:xfrm>
          <a:prstGeom prst="rect">
            <a:avLst/>
          </a:prstGeom>
        </p:spPr>
      </p:pic>
      <p:sp>
        <p:nvSpPr>
          <p:cNvPr id="2" name="Title 1"/>
          <p:cNvSpPr>
            <a:spLocks noGrp="1"/>
          </p:cNvSpPr>
          <p:nvPr>
            <p:ph type="title"/>
          </p:nvPr>
        </p:nvSpPr>
        <p:spPr>
          <a:xfrm>
            <a:off x="720725" y="685800"/>
            <a:ext cx="5562600" cy="1143000"/>
          </a:xfrm>
        </p:spPr>
        <p:txBody>
          <a:bodyPr anchor="t">
            <a:normAutofit/>
          </a:bodyPr>
          <a:lstStyle>
            <a:lvl1pPr>
              <a:defRPr sz="4000" b="1">
                <a:solidFill>
                  <a:schemeClr val="bg1"/>
                </a:solidFill>
              </a:defRPr>
            </a:lvl1pPr>
          </a:lstStyle>
          <a:p>
            <a:r>
              <a:rPr lang="en-US"/>
              <a:t>Click to edit Master title style</a:t>
            </a:r>
            <a:endParaRPr dirty="0"/>
          </a:p>
        </p:txBody>
      </p:sp>
      <p:sp>
        <p:nvSpPr>
          <p:cNvPr id="3" name="Content Placeholder 2"/>
          <p:cNvSpPr>
            <a:spLocks noGrp="1"/>
          </p:cNvSpPr>
          <p:nvPr>
            <p:ph idx="1"/>
          </p:nvPr>
        </p:nvSpPr>
        <p:spPr>
          <a:xfrm>
            <a:off x="720725" y="1828800"/>
            <a:ext cx="5562600" cy="4470400"/>
          </a:xfrm>
        </p:spPr>
        <p:txBody>
          <a:bodyPr>
            <a:normAutofit/>
          </a:bodyPr>
          <a:lstStyle>
            <a:lvl1pPr>
              <a:buClr>
                <a:schemeClr val="bg1"/>
              </a:buClr>
              <a:defRPr sz="2000">
                <a:solidFill>
                  <a:schemeClr val="bg1"/>
                </a:solidFill>
              </a:defRPr>
            </a:lvl1pPr>
            <a:lvl2pPr marL="731392" indent="-304747">
              <a:buClr>
                <a:schemeClr val="bg1"/>
              </a:buClr>
              <a:buFont typeface="Courier New" panose="02070309020205020404" pitchFamily="49" charset="0"/>
              <a:buChar char="o"/>
              <a:defRPr sz="2000">
                <a:solidFill>
                  <a:schemeClr val="bg1"/>
                </a:solidFill>
              </a:defRPr>
            </a:lvl2pPr>
            <a:lvl3pPr marL="1158037" indent="-304747">
              <a:buClr>
                <a:schemeClr val="bg1"/>
              </a:buClr>
              <a:buFont typeface="Courier New" panose="02070309020205020404" pitchFamily="49" charset="0"/>
              <a:buChar char="o"/>
              <a:defRPr sz="2000">
                <a:solidFill>
                  <a:schemeClr val="bg1"/>
                </a:solidFill>
              </a:defRPr>
            </a:lvl3pPr>
            <a:lvl4pPr marL="1584683" indent="-304747">
              <a:buClr>
                <a:schemeClr val="bg1"/>
              </a:buClr>
              <a:buFont typeface="Courier New" panose="02070309020205020404" pitchFamily="49" charset="0"/>
              <a:buChar char="o"/>
              <a:defRPr sz="2000">
                <a:solidFill>
                  <a:schemeClr val="bg1"/>
                </a:solidFill>
              </a:defRPr>
            </a:lvl4pPr>
            <a:lvl5pPr marL="2011328" indent="-304747">
              <a:buClr>
                <a:schemeClr val="bg1"/>
              </a:buClr>
              <a:buFont typeface="Courier New" panose="02070309020205020404" pitchFamily="49" charset="0"/>
              <a:buChar char="o"/>
              <a:defRPr sz="2000">
                <a:solidFill>
                  <a:schemeClr val="bg1"/>
                </a:solidFill>
              </a:defRPr>
            </a:lvl5pPr>
            <a:lvl6pPr>
              <a:defRPr/>
            </a:lvl6pPr>
            <a:lvl7pPr>
              <a:defRPr baseline="0"/>
            </a:lvl7pPr>
            <a:lvl8pPr>
              <a:defRPr baseline="0"/>
            </a:lvl8pPr>
            <a:lvl9pPr>
              <a:defRPr baseline="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dirty="0"/>
          </a:p>
        </p:txBody>
      </p:sp>
    </p:spTree>
    <p:extLst>
      <p:ext uri="{BB962C8B-B14F-4D97-AF65-F5344CB8AC3E}">
        <p14:creationId xmlns:p14="http://schemas.microsoft.com/office/powerpoint/2010/main" val="409049436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6.xml><?xml version="1.0" encoding="utf-8"?>
<p:sldLayout xmlns:a="http://schemas.openxmlformats.org/drawingml/2006/main" xmlns:r="http://schemas.openxmlformats.org/officeDocument/2006/relationships" xmlns:p="http://schemas.openxmlformats.org/presentationml/2006/main" preserve="1" userDrawn="1">
  <p:cSld name="Paper layout">
    <p:bg>
      <p:bgPr>
        <a:blipFill dpi="0" rotWithShape="1">
          <a:blip r:embed="rId2">
            <a:alphaModFix amt="30000"/>
            <a:lum/>
          </a:blip>
          <a:srcRect/>
          <a:tile tx="203200" ty="203200" sx="100000" sy="100000" flip="none" algn="tl"/>
        </a:blip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xfrm>
            <a:off x="2741611" y="685800"/>
            <a:ext cx="8763002" cy="990600"/>
          </a:xfrm>
        </p:spPr>
        <p:txBody>
          <a:bodyPr anchor="t"/>
          <a:lstStyle>
            <a:lvl1pPr>
              <a:lnSpc>
                <a:spcPct val="100000"/>
              </a:lnSpc>
              <a:defRPr sz="4000" b="1">
                <a:solidFill>
                  <a:schemeClr val="accent1"/>
                </a:solidFill>
              </a:defRPr>
            </a:lvl1pPr>
          </a:lstStyle>
          <a:p>
            <a:r>
              <a:rPr lang="en-US"/>
              <a:t>Click to edit Master title style</a:t>
            </a:r>
            <a:endParaRPr dirty="0"/>
          </a:p>
        </p:txBody>
      </p:sp>
      <p:pic>
        <p:nvPicPr>
          <p:cNvPr id="4" name="Graphic 3">
            <a:extLst>
              <a:ext uri="{FF2B5EF4-FFF2-40B4-BE49-F238E27FC236}">
                <a16:creationId xmlns:a16="http://schemas.microsoft.com/office/drawing/2014/main" id="{688A6A42-7A89-44E1-BBDF-14C2FD2245B7}"/>
              </a:ext>
            </a:extLst>
          </p:cNvPr>
          <p:cNvPicPr>
            <a:picLocks noChangeAspect="1"/>
          </p:cNvPicPr>
          <p:nvPr userDrawn="1"/>
        </p:nvPicPr>
        <p:blipFill>
          <a:blip r:embed="rId3">
            <a:extLst>
              <a:ext uri="{96DAC541-7B7A-43D3-8B79-37D633B846F1}">
                <asvg:svgBlip xmlns:asvg="http://schemas.microsoft.com/office/drawing/2016/SVG/main" r:embed="rId4"/>
              </a:ext>
            </a:extLst>
          </a:blip>
          <a:stretch>
            <a:fillRect/>
          </a:stretch>
        </p:blipFill>
        <p:spPr>
          <a:xfrm>
            <a:off x="150812" y="1309974"/>
            <a:ext cx="1830164" cy="4648200"/>
          </a:xfrm>
          <a:prstGeom prst="rect">
            <a:avLst/>
          </a:prstGeom>
        </p:spPr>
      </p:pic>
      <p:sp>
        <p:nvSpPr>
          <p:cNvPr id="8" name="Content Placeholder 2">
            <a:extLst>
              <a:ext uri="{FF2B5EF4-FFF2-40B4-BE49-F238E27FC236}">
                <a16:creationId xmlns:a16="http://schemas.microsoft.com/office/drawing/2014/main" id="{421512DC-20C8-4928-B94E-9F191902C57E}"/>
              </a:ext>
            </a:extLst>
          </p:cNvPr>
          <p:cNvSpPr>
            <a:spLocks noGrp="1"/>
          </p:cNvSpPr>
          <p:nvPr>
            <p:ph idx="10"/>
          </p:nvPr>
        </p:nvSpPr>
        <p:spPr>
          <a:xfrm>
            <a:off x="2741611" y="1828800"/>
            <a:ext cx="8763002" cy="4470400"/>
          </a:xfrm>
        </p:spPr>
        <p:txBody>
          <a:bodyPr>
            <a:normAutofit/>
          </a:bodyPr>
          <a:lstStyle>
            <a:lvl1pPr>
              <a:defRPr sz="2000"/>
            </a:lvl1pPr>
            <a:lvl2pPr marL="731392" indent="-304747">
              <a:buFont typeface="Courier New" panose="02070309020205020404" pitchFamily="49" charset="0"/>
              <a:buChar char="o"/>
              <a:defRPr sz="2000"/>
            </a:lvl2pPr>
            <a:lvl3pPr marL="1158037" indent="-304747">
              <a:buFont typeface="Courier New" panose="02070309020205020404" pitchFamily="49" charset="0"/>
              <a:buChar char="o"/>
              <a:defRPr sz="2000"/>
            </a:lvl3pPr>
            <a:lvl4pPr marL="1584683" indent="-304747">
              <a:buFont typeface="Courier New" panose="02070309020205020404" pitchFamily="49" charset="0"/>
              <a:buChar char="o"/>
              <a:defRPr sz="2000"/>
            </a:lvl4pPr>
            <a:lvl5pPr marL="2011328" indent="-304747">
              <a:buFont typeface="Courier New" panose="02070309020205020404" pitchFamily="49" charset="0"/>
              <a:buChar char="o"/>
              <a:defRPr sz="2000"/>
            </a:lvl5pPr>
            <a:lvl6pPr>
              <a:defRPr/>
            </a:lvl6pPr>
            <a:lvl7pPr>
              <a:defRPr baseline="0"/>
            </a:lvl7pPr>
            <a:lvl8pPr>
              <a:defRPr baseline="0"/>
            </a:lvl8pPr>
            <a:lvl9pPr>
              <a:defRPr baseline="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dirty="0"/>
          </a:p>
        </p:txBody>
      </p:sp>
    </p:spTree>
    <p:extLst>
      <p:ext uri="{BB962C8B-B14F-4D97-AF65-F5344CB8AC3E}">
        <p14:creationId xmlns:p14="http://schemas.microsoft.com/office/powerpoint/2010/main" val="230484519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Masters/_rels/slideMaster1.xml.rels><?xml version="1.0" encoding="UTF-8" standalone="yes"?>
<Relationships xmlns="http://schemas.openxmlformats.org/package/2006/relationships"><Relationship Id="rId3" Type="http://schemas.openxmlformats.org/officeDocument/2006/relationships/slideLayout" Target="../slideLayouts/slideLayout3.xml"/><Relationship Id="rId7"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5" Type="http://schemas.openxmlformats.org/officeDocument/2006/relationships/slideLayout" Target="../slideLayouts/slideLayout5.xml"/><Relationship Id="rId4" Type="http://schemas.openxmlformats.org/officeDocument/2006/relationships/slideLayout" Target="../slideLayouts/slideLayout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bwMode="ltGray">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1117309" y="76200"/>
            <a:ext cx="10157354" cy="1397000"/>
          </a:xfrm>
          <a:prstGeom prst="rect">
            <a:avLst/>
          </a:prstGeom>
        </p:spPr>
        <p:txBody>
          <a:bodyPr vert="horz" lIns="121899" tIns="60949" rIns="121899" bIns="60949" rtlCol="0" anchor="b">
            <a:normAutofit/>
          </a:bodyPr>
          <a:lstStyle/>
          <a:p>
            <a:r>
              <a:rPr lang="en-US"/>
              <a:t>Click to edit Master title style</a:t>
            </a:r>
            <a:endParaRPr dirty="0"/>
          </a:p>
        </p:txBody>
      </p:sp>
      <p:sp>
        <p:nvSpPr>
          <p:cNvPr id="3" name="Text Placeholder 2"/>
          <p:cNvSpPr>
            <a:spLocks noGrp="1"/>
          </p:cNvSpPr>
          <p:nvPr>
            <p:ph type="body" idx="1"/>
          </p:nvPr>
        </p:nvSpPr>
        <p:spPr>
          <a:xfrm>
            <a:off x="1117309" y="1701800"/>
            <a:ext cx="10157354" cy="4470400"/>
          </a:xfrm>
          <a:prstGeom prst="rect">
            <a:avLst/>
          </a:prstGeom>
        </p:spPr>
        <p:txBody>
          <a:bodyPr vert="horz" lIns="121899" tIns="60949" rIns="121899" bIns="60949" rtlCol="0">
            <a:normAutofit/>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4" name="Date Placeholder 3"/>
          <p:cNvSpPr>
            <a:spLocks noGrp="1"/>
          </p:cNvSpPr>
          <p:nvPr>
            <p:ph type="dt" sz="half" idx="2"/>
          </p:nvPr>
        </p:nvSpPr>
        <p:spPr>
          <a:xfrm>
            <a:off x="1117309" y="6400801"/>
            <a:ext cx="2742486" cy="320675"/>
          </a:xfrm>
          <a:prstGeom prst="rect">
            <a:avLst/>
          </a:prstGeom>
        </p:spPr>
        <p:txBody>
          <a:bodyPr vert="horz" lIns="121899" tIns="60949" rIns="121899" bIns="60949" rtlCol="0" anchor="b"/>
          <a:lstStyle>
            <a:lvl1pPr algn="l">
              <a:defRPr sz="1200">
                <a:solidFill>
                  <a:schemeClr val="tx2">
                    <a:lumMod val="50000"/>
                  </a:schemeClr>
                </a:solidFill>
              </a:defRPr>
            </a:lvl1pPr>
          </a:lstStyle>
          <a:p>
            <a:fld id="{859468AF-EFCF-4AAD-ACF4-3BA83EC4AF4E}" type="datetime1">
              <a:rPr lang="en-US" smtClean="0"/>
              <a:pPr/>
              <a:t>4/2/2024</a:t>
            </a:fld>
            <a:endParaRPr lang="en-US" dirty="0"/>
          </a:p>
        </p:txBody>
      </p:sp>
      <p:sp>
        <p:nvSpPr>
          <p:cNvPr id="5" name="Footer Placeholder 4"/>
          <p:cNvSpPr>
            <a:spLocks noGrp="1"/>
          </p:cNvSpPr>
          <p:nvPr>
            <p:ph type="ftr" sz="quarter" idx="3"/>
          </p:nvPr>
        </p:nvSpPr>
        <p:spPr>
          <a:xfrm>
            <a:off x="3907842" y="6400801"/>
            <a:ext cx="6216301" cy="320675"/>
          </a:xfrm>
          <a:prstGeom prst="rect">
            <a:avLst/>
          </a:prstGeom>
        </p:spPr>
        <p:txBody>
          <a:bodyPr vert="horz" lIns="121899" tIns="60949" rIns="121899" bIns="60949" rtlCol="0" anchor="b"/>
          <a:lstStyle>
            <a:lvl1pPr algn="ctr">
              <a:defRPr sz="1200">
                <a:solidFill>
                  <a:schemeClr val="tx2">
                    <a:lumMod val="50000"/>
                  </a:schemeClr>
                </a:solidFill>
              </a:defRPr>
            </a:lvl1pPr>
          </a:lstStyle>
          <a:p>
            <a:r>
              <a:rPr lang="en-US" dirty="0"/>
              <a:t>Add a footer</a:t>
            </a:r>
          </a:p>
        </p:txBody>
      </p:sp>
      <p:sp>
        <p:nvSpPr>
          <p:cNvPr id="6" name="Slide Number Placeholder 5"/>
          <p:cNvSpPr>
            <a:spLocks noGrp="1"/>
          </p:cNvSpPr>
          <p:nvPr>
            <p:ph type="sldNum" sz="quarter" idx="4"/>
          </p:nvPr>
        </p:nvSpPr>
        <p:spPr>
          <a:xfrm>
            <a:off x="10167146" y="6400801"/>
            <a:ext cx="1107518" cy="320675"/>
          </a:xfrm>
          <a:prstGeom prst="rect">
            <a:avLst/>
          </a:prstGeom>
        </p:spPr>
        <p:txBody>
          <a:bodyPr vert="horz" lIns="121899" tIns="60949" rIns="121899" bIns="60949" rtlCol="0" anchor="b"/>
          <a:lstStyle>
            <a:lvl1pPr algn="r">
              <a:defRPr sz="1200">
                <a:solidFill>
                  <a:schemeClr val="tx2">
                    <a:lumMod val="50000"/>
                  </a:schemeClr>
                </a:solidFill>
              </a:defRPr>
            </a:lvl1pPr>
          </a:lstStyle>
          <a:p>
            <a:fld id="{EB37DED6-D4C7-42EE-AB49-D2E39E64FDE4}" type="slidenum">
              <a:rPr lang="en-US" smtClean="0"/>
              <a:pPr/>
              <a:t>‹#›</a:t>
            </a:fld>
            <a:endParaRPr lang="en-US" dirty="0"/>
          </a:p>
        </p:txBody>
      </p:sp>
    </p:spTree>
    <p:extLst>
      <p:ext uri="{BB962C8B-B14F-4D97-AF65-F5344CB8AC3E}">
        <p14:creationId xmlns:p14="http://schemas.microsoft.com/office/powerpoint/2010/main" val="2060187724"/>
      </p:ext>
    </p:extLst>
  </p:cSld>
  <p:clrMap bg1="lt1" tx1="dk1" bg2="lt2" tx2="dk2" accent1="accent1" accent2="accent2" accent3="accent3" accent4="accent4" accent5="accent5" accent6="accent6" hlink="hlink" folHlink="folHlink"/>
  <p:sldLayoutIdLst>
    <p:sldLayoutId id="2147483693" r:id="rId1"/>
    <p:sldLayoutId id="2147483701" r:id="rId2"/>
    <p:sldLayoutId id="2147483702" r:id="rId3"/>
    <p:sldLayoutId id="2147483699" r:id="rId4"/>
    <p:sldLayoutId id="2147483700" r:id="rId5"/>
    <p:sldLayoutId id="2147483698" r:id="rId6"/>
  </p:sldLayoutIdLst>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hf sldNum="0" hdr="0" ftr="0" dt="0"/>
  <p:txStyles>
    <p:titleStyle>
      <a:lvl1pPr algn="l" defTabSz="1218987" rtl="0" eaLnBrk="1" latinLnBrk="0" hangingPunct="1">
        <a:lnSpc>
          <a:spcPct val="85000"/>
        </a:lnSpc>
        <a:spcBef>
          <a:spcPct val="0"/>
        </a:spcBef>
        <a:buNone/>
        <a:tabLst/>
        <a:defRPr sz="4400" b="0" kern="1200" cap="none" baseline="0">
          <a:solidFill>
            <a:schemeClr val="accent2">
              <a:lumMod val="50000"/>
            </a:schemeClr>
          </a:solidFill>
          <a:effectLst/>
          <a:latin typeface="+mj-lt"/>
          <a:ea typeface="+mj-ea"/>
          <a:cs typeface="+mj-cs"/>
        </a:defRPr>
      </a:lvl1pPr>
    </p:titleStyle>
    <p:bodyStyle>
      <a:lvl1pPr marL="304747" indent="-304747" algn="l" defTabSz="1218987" rtl="0" eaLnBrk="1" latinLnBrk="0" hangingPunct="1">
        <a:lnSpc>
          <a:spcPct val="95000"/>
        </a:lnSpc>
        <a:spcBef>
          <a:spcPts val="1866"/>
        </a:spcBef>
        <a:buClr>
          <a:schemeClr val="accent6">
            <a:lumMod val="50000"/>
          </a:schemeClr>
        </a:buClr>
        <a:buSzPct val="100000"/>
        <a:buFont typeface="Arial" pitchFamily="34" charset="0"/>
        <a:buChar char="•"/>
        <a:defRPr sz="2400" kern="1200">
          <a:solidFill>
            <a:schemeClr val="tx1"/>
          </a:solidFill>
          <a:latin typeface="+mn-lt"/>
          <a:ea typeface="+mn-ea"/>
          <a:cs typeface="+mn-cs"/>
        </a:defRPr>
      </a:lvl1pPr>
      <a:lvl2pPr marL="731392" indent="-304747" algn="l" defTabSz="1218987" rtl="0" eaLnBrk="1" latinLnBrk="0" hangingPunct="1">
        <a:lnSpc>
          <a:spcPct val="95000"/>
        </a:lnSpc>
        <a:spcBef>
          <a:spcPts val="1066"/>
        </a:spcBef>
        <a:buClr>
          <a:schemeClr val="accent6">
            <a:lumMod val="50000"/>
          </a:schemeClr>
        </a:buClr>
        <a:buSzPct val="100000"/>
        <a:buFont typeface="Century Gothic" pitchFamily="34" charset="0"/>
        <a:buChar char="–"/>
        <a:defRPr sz="2000" kern="1200">
          <a:solidFill>
            <a:schemeClr val="tx1"/>
          </a:solidFill>
          <a:latin typeface="+mn-lt"/>
          <a:ea typeface="+mn-ea"/>
          <a:cs typeface="+mn-cs"/>
        </a:defRPr>
      </a:lvl2pPr>
      <a:lvl3pPr marL="1158037" indent="-304747" algn="l" defTabSz="1218987" rtl="0" eaLnBrk="1" latinLnBrk="0" hangingPunct="1">
        <a:lnSpc>
          <a:spcPct val="95000"/>
        </a:lnSpc>
        <a:spcBef>
          <a:spcPts val="1066"/>
        </a:spcBef>
        <a:buClr>
          <a:schemeClr val="accent6">
            <a:lumMod val="50000"/>
          </a:schemeClr>
        </a:buClr>
        <a:buSzPct val="100000"/>
        <a:buFont typeface="Century Gothic" pitchFamily="34" charset="0"/>
        <a:buChar char="–"/>
        <a:defRPr sz="1800" kern="1200">
          <a:solidFill>
            <a:schemeClr val="tx1"/>
          </a:solidFill>
          <a:latin typeface="+mn-lt"/>
          <a:ea typeface="+mn-ea"/>
          <a:cs typeface="+mn-cs"/>
        </a:defRPr>
      </a:lvl3pPr>
      <a:lvl4pPr marL="1584683" indent="-304747" algn="l" defTabSz="1218987" rtl="0" eaLnBrk="1" latinLnBrk="0" hangingPunct="1">
        <a:lnSpc>
          <a:spcPct val="95000"/>
        </a:lnSpc>
        <a:spcBef>
          <a:spcPts val="1066"/>
        </a:spcBef>
        <a:buClr>
          <a:schemeClr val="accent6">
            <a:lumMod val="50000"/>
          </a:schemeClr>
        </a:buClr>
        <a:buSzPct val="100000"/>
        <a:buFont typeface="Century Gothic" pitchFamily="34" charset="0"/>
        <a:buChar char="–"/>
        <a:defRPr sz="1800" kern="1200">
          <a:solidFill>
            <a:schemeClr val="tx1"/>
          </a:solidFill>
          <a:latin typeface="+mn-lt"/>
          <a:ea typeface="+mn-ea"/>
          <a:cs typeface="+mn-cs"/>
        </a:defRPr>
      </a:lvl4pPr>
      <a:lvl5pPr marL="2011328" indent="-304747" algn="l" defTabSz="1218987" rtl="0" eaLnBrk="1" latinLnBrk="0" hangingPunct="1">
        <a:lnSpc>
          <a:spcPct val="95000"/>
        </a:lnSpc>
        <a:spcBef>
          <a:spcPts val="1066"/>
        </a:spcBef>
        <a:buClr>
          <a:schemeClr val="accent6">
            <a:lumMod val="50000"/>
          </a:schemeClr>
        </a:buClr>
        <a:buSzPct val="100000"/>
        <a:buFont typeface="Century Gothic" pitchFamily="34" charset="0"/>
        <a:buChar char="–"/>
        <a:defRPr sz="1800" kern="1200">
          <a:solidFill>
            <a:schemeClr val="tx1"/>
          </a:solidFill>
          <a:latin typeface="+mn-lt"/>
          <a:ea typeface="+mn-ea"/>
          <a:cs typeface="+mn-cs"/>
        </a:defRPr>
      </a:lvl5pPr>
      <a:lvl6pPr marL="2133226" indent="0" algn="l" defTabSz="1218987" rtl="0" eaLnBrk="1" latinLnBrk="0" hangingPunct="1">
        <a:lnSpc>
          <a:spcPct val="95000"/>
        </a:lnSpc>
        <a:spcBef>
          <a:spcPts val="1066"/>
        </a:spcBef>
        <a:buClr>
          <a:schemeClr val="accent6">
            <a:lumMod val="50000"/>
          </a:schemeClr>
        </a:buClr>
        <a:buSzPct val="90000"/>
        <a:buFont typeface="Century Gothic" panose="020B0502020202020204" pitchFamily="34" charset="0"/>
        <a:buNone/>
        <a:defRPr sz="1800" kern="1200">
          <a:solidFill>
            <a:schemeClr val="tx2">
              <a:lumMod val="50000"/>
            </a:schemeClr>
          </a:solidFill>
          <a:latin typeface="+mn-lt"/>
          <a:ea typeface="+mn-ea"/>
          <a:cs typeface="+mn-cs"/>
        </a:defRPr>
      </a:lvl6pPr>
      <a:lvl7pPr marL="2845622" indent="-285750" algn="l" defTabSz="1218987" rtl="0" eaLnBrk="1" latinLnBrk="0" hangingPunct="1">
        <a:lnSpc>
          <a:spcPct val="95000"/>
        </a:lnSpc>
        <a:spcBef>
          <a:spcPts val="1066"/>
        </a:spcBef>
        <a:buClr>
          <a:schemeClr val="accent6">
            <a:lumMod val="50000"/>
          </a:schemeClr>
        </a:buClr>
        <a:buSzPct val="90000"/>
        <a:buFont typeface="Century Gothic" panose="020B0502020202020204" pitchFamily="34" charset="0"/>
        <a:buChar char="–"/>
        <a:defRPr sz="1800" kern="1200">
          <a:solidFill>
            <a:schemeClr val="tx2">
              <a:lumMod val="50000"/>
            </a:schemeClr>
          </a:solidFill>
          <a:latin typeface="+mn-lt"/>
          <a:ea typeface="+mn-ea"/>
          <a:cs typeface="+mn-cs"/>
        </a:defRPr>
      </a:lvl7pPr>
      <a:lvl8pPr marL="3272267" indent="-285750" algn="l" defTabSz="1218987" rtl="0" eaLnBrk="1" latinLnBrk="0" hangingPunct="1">
        <a:lnSpc>
          <a:spcPct val="95000"/>
        </a:lnSpc>
        <a:spcBef>
          <a:spcPts val="1066"/>
        </a:spcBef>
        <a:buClr>
          <a:schemeClr val="accent6">
            <a:lumMod val="50000"/>
          </a:schemeClr>
        </a:buClr>
        <a:buSzPct val="90000"/>
        <a:buFont typeface="Century Gothic" panose="020B0502020202020204" pitchFamily="34" charset="0"/>
        <a:buChar char="–"/>
        <a:defRPr sz="1800" kern="1200">
          <a:solidFill>
            <a:schemeClr val="tx2">
              <a:lumMod val="50000"/>
            </a:schemeClr>
          </a:solidFill>
          <a:latin typeface="+mn-lt"/>
          <a:ea typeface="+mn-ea"/>
          <a:cs typeface="+mn-cs"/>
        </a:defRPr>
      </a:lvl8pPr>
      <a:lvl9pPr marL="3759862" indent="-285750" algn="l" defTabSz="1218987" rtl="0" eaLnBrk="1" latinLnBrk="0" hangingPunct="1">
        <a:lnSpc>
          <a:spcPct val="95000"/>
        </a:lnSpc>
        <a:spcBef>
          <a:spcPts val="1066"/>
        </a:spcBef>
        <a:buClr>
          <a:schemeClr val="accent6">
            <a:lumMod val="50000"/>
          </a:schemeClr>
        </a:buClr>
        <a:buSzPct val="90000"/>
        <a:buFont typeface="Century Gothic" panose="020B0502020202020204" pitchFamily="34" charset="0"/>
        <a:buChar char="–"/>
        <a:defRPr sz="1800" kern="1200">
          <a:solidFill>
            <a:schemeClr val="tx2">
              <a:lumMod val="50000"/>
            </a:schemeClr>
          </a:solidFill>
          <a:latin typeface="+mn-lt"/>
          <a:ea typeface="+mn-ea"/>
          <a:cs typeface="+mn-cs"/>
        </a:defRPr>
      </a:lvl9pPr>
    </p:bodyStyle>
    <p:otherStyle>
      <a:defPPr>
        <a:defRPr/>
      </a:defPPr>
      <a:lvl1pPr marL="0" algn="l" defTabSz="1218987" rtl="0" eaLnBrk="1" latinLnBrk="0" hangingPunct="1">
        <a:defRPr sz="2400" kern="1200">
          <a:solidFill>
            <a:schemeClr val="tx1"/>
          </a:solidFill>
          <a:latin typeface="+mn-lt"/>
          <a:ea typeface="+mn-ea"/>
          <a:cs typeface="+mn-cs"/>
        </a:defRPr>
      </a:lvl1pPr>
      <a:lvl2pPr marL="609493" algn="l" defTabSz="1218987" rtl="0" eaLnBrk="1" latinLnBrk="0" hangingPunct="1">
        <a:defRPr sz="2400" kern="1200">
          <a:solidFill>
            <a:schemeClr val="tx1"/>
          </a:solidFill>
          <a:latin typeface="+mn-lt"/>
          <a:ea typeface="+mn-ea"/>
          <a:cs typeface="+mn-cs"/>
        </a:defRPr>
      </a:lvl2pPr>
      <a:lvl3pPr marL="1218987" algn="l" defTabSz="1218987" rtl="0" eaLnBrk="1" latinLnBrk="0" hangingPunct="1">
        <a:defRPr sz="2400" kern="1200">
          <a:solidFill>
            <a:schemeClr val="tx1"/>
          </a:solidFill>
          <a:latin typeface="+mn-lt"/>
          <a:ea typeface="+mn-ea"/>
          <a:cs typeface="+mn-cs"/>
        </a:defRPr>
      </a:lvl3pPr>
      <a:lvl4pPr marL="1828480" algn="l" defTabSz="1218987" rtl="0" eaLnBrk="1" latinLnBrk="0" hangingPunct="1">
        <a:defRPr sz="2400" kern="1200">
          <a:solidFill>
            <a:schemeClr val="tx1"/>
          </a:solidFill>
          <a:latin typeface="+mn-lt"/>
          <a:ea typeface="+mn-ea"/>
          <a:cs typeface="+mn-cs"/>
        </a:defRPr>
      </a:lvl4pPr>
      <a:lvl5pPr marL="2437973" algn="l" defTabSz="1218987" rtl="0" eaLnBrk="1" latinLnBrk="0" hangingPunct="1">
        <a:defRPr sz="2400" kern="1200">
          <a:solidFill>
            <a:schemeClr val="tx1"/>
          </a:solidFill>
          <a:latin typeface="+mn-lt"/>
          <a:ea typeface="+mn-ea"/>
          <a:cs typeface="+mn-cs"/>
        </a:defRPr>
      </a:lvl5pPr>
      <a:lvl6pPr marL="3047467" algn="l" defTabSz="1218987" rtl="0" eaLnBrk="1" latinLnBrk="0" hangingPunct="1">
        <a:defRPr sz="2400" kern="1200">
          <a:solidFill>
            <a:schemeClr val="tx1"/>
          </a:solidFill>
          <a:latin typeface="+mn-lt"/>
          <a:ea typeface="+mn-ea"/>
          <a:cs typeface="+mn-cs"/>
        </a:defRPr>
      </a:lvl6pPr>
      <a:lvl7pPr marL="3656960" algn="l" defTabSz="1218987" rtl="0" eaLnBrk="1" latinLnBrk="0" hangingPunct="1">
        <a:defRPr sz="2400" kern="1200">
          <a:solidFill>
            <a:schemeClr val="tx1"/>
          </a:solidFill>
          <a:latin typeface="+mn-lt"/>
          <a:ea typeface="+mn-ea"/>
          <a:cs typeface="+mn-cs"/>
        </a:defRPr>
      </a:lvl7pPr>
      <a:lvl8pPr marL="4266453" algn="l" defTabSz="1218987" rtl="0" eaLnBrk="1" latinLnBrk="0" hangingPunct="1">
        <a:defRPr sz="2400" kern="1200">
          <a:solidFill>
            <a:schemeClr val="tx1"/>
          </a:solidFill>
          <a:latin typeface="+mn-lt"/>
          <a:ea typeface="+mn-ea"/>
          <a:cs typeface="+mn-cs"/>
        </a:defRPr>
      </a:lvl8pPr>
      <a:lvl9pPr marL="4875947" algn="l" defTabSz="1218987" rtl="0" eaLnBrk="1" latinLnBrk="0" hangingPunct="1">
        <a:defRPr sz="2400" kern="1200">
          <a:solidFill>
            <a:schemeClr val="tx1"/>
          </a:solidFill>
          <a:latin typeface="+mn-lt"/>
          <a:ea typeface="+mn-ea"/>
          <a:cs typeface="+mn-cs"/>
        </a:defRPr>
      </a:lvl9pPr>
    </p:otherStyle>
  </p:txStyles>
  <p:extLst>
    <p:ext uri="{27BBF7A9-308A-43DC-89C8-2F10F3537804}">
      <p15:sldGuideLst xmlns:p15="http://schemas.microsoft.com/office/powerpoint/2012/main">
        <p15:guide id="1" pos="431" userDrawn="1">
          <p15:clr>
            <a:srgbClr val="F26B43"/>
          </p15:clr>
        </p15:guide>
        <p15:guide id="2" orient="horz" pos="432" userDrawn="1">
          <p15:clr>
            <a:srgbClr val="F26B43"/>
          </p15:clr>
        </p15:guide>
        <p15:guide id="3" pos="7247" userDrawn="1">
          <p15:clr>
            <a:srgbClr val="F26B43"/>
          </p15:clr>
        </p15:guide>
        <p15:guide id="4" orient="horz" pos="3888" userDrawn="1">
          <p15:clr>
            <a:srgbClr val="F26B43"/>
          </p15:clr>
        </p15:guide>
      </p15:sldGuideLst>
    </p:ext>
  </p:extLst>
</p:sldMaster>
</file>

<file path=ppt/slides/_rels/slide1.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notesSlide" Target="../notesSlides/notesSlide1.xml"/><Relationship Id="rId1" Type="http://schemas.openxmlformats.org/officeDocument/2006/relationships/slideLayout" Target="../slideLayouts/slideLayout1.xml"/><Relationship Id="rId4" Type="http://schemas.openxmlformats.org/officeDocument/2006/relationships/image" Target="../media/image14.png"/></Relationships>
</file>

<file path=ppt/slides/_rels/slide2.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notesSlide" Target="../notesSlides/notesSlide2.xml"/><Relationship Id="rId1" Type="http://schemas.openxmlformats.org/officeDocument/2006/relationships/slideLayout" Target="../slideLayouts/slideLayout4.xml"/></Relationships>
</file>

<file path=ppt/slides/_rels/slide3.xml.rels><?xml version="1.0" encoding="UTF-8" standalone="yes"?>
<Relationships xmlns="http://schemas.openxmlformats.org/package/2006/relationships"><Relationship Id="rId2" Type="http://schemas.openxmlformats.org/officeDocument/2006/relationships/image" Target="../media/image13.png"/><Relationship Id="rId1" Type="http://schemas.openxmlformats.org/officeDocument/2006/relationships/slideLayout" Target="../slideLayouts/slideLayout4.xml"/></Relationships>
</file>

<file path=ppt/slides/_rels/slide4.x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image" Target="../media/image13.png"/><Relationship Id="rId1" Type="http://schemas.openxmlformats.org/officeDocument/2006/relationships/slideLayout" Target="../slideLayouts/slideLayout3.xml"/></Relationships>
</file>

<file path=ppt/slides/_rels/slide5.x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image" Target="../media/image13.png"/><Relationship Id="rId1" Type="http://schemas.openxmlformats.org/officeDocument/2006/relationships/slideLayout" Target="../slideLayouts/slideLayout3.xml"/></Relationships>
</file>

<file path=ppt/slides/_rels/slide6.x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image" Target="../media/image13.png"/><Relationship Id="rId1" Type="http://schemas.openxmlformats.org/officeDocument/2006/relationships/slideLayout" Target="../slideLayouts/slideLayout3.xml"/></Relationships>
</file>

<file path=ppt/slides/_rels/slide7.x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image" Target="../media/image13.png"/><Relationship Id="rId1" Type="http://schemas.openxmlformats.org/officeDocument/2006/relationships/slideLayout" Target="../slideLayouts/slideLayout3.xml"/></Relationships>
</file>

<file path=ppt/slides/_rels/slide8.x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image" Target="../media/image13.png"/><Relationship Id="rId1" Type="http://schemas.openxmlformats.org/officeDocument/2006/relationships/slideLayout" Target="../slideLayouts/slideLayout3.xml"/></Relationships>
</file>

<file path=ppt/slides/_rels/slide9.x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image" Target="../media/image13.png"/><Relationship Id="rId1" Type="http://schemas.openxmlformats.org/officeDocument/2006/relationships/slideLayout" Target="../slideLayouts/slideLayout3.xml"/></Relationships>
</file>

<file path=ppt/slides/_rels/slide10.xml.rels><?xml version="1.0" encoding="UTF-8" standalone="yes"?>
<Relationships xmlns="http://schemas.openxmlformats.org/package/2006/relationships"><Relationship Id="rId3" Type="http://schemas.openxmlformats.org/officeDocument/2006/relationships/image" Target="../media/image16.png"/><Relationship Id="rId2" Type="http://schemas.openxmlformats.org/officeDocument/2006/relationships/image" Target="../media/image13.png"/><Relationship Id="rId1" Type="http://schemas.openxmlformats.org/officeDocument/2006/relationships/slideLayout" Target="../slideLayouts/slideLayout5.xml"/></Relationships>
</file>

<file path=ppt/slides/_rels/slide11.xml.rels><?xml version="1.0" encoding="UTF-8" standalone="yes"?>
<Relationships xmlns="http://schemas.openxmlformats.org/package/2006/relationships"><Relationship Id="rId3" Type="http://schemas.openxmlformats.org/officeDocument/2006/relationships/image" Target="../media/image16.png"/><Relationship Id="rId2" Type="http://schemas.openxmlformats.org/officeDocument/2006/relationships/image" Target="../media/image13.png"/><Relationship Id="rId1" Type="http://schemas.openxmlformats.org/officeDocument/2006/relationships/slideLayout" Target="../slideLayouts/slideLayout5.xml"/></Relationships>
</file>

<file path=ppt/slides/_rels/slide12.xml.rels><?xml version="1.0" encoding="UTF-8" standalone="yes"?>
<Relationships xmlns="http://schemas.openxmlformats.org/package/2006/relationships"><Relationship Id="rId3" Type="http://schemas.openxmlformats.org/officeDocument/2006/relationships/image" Target="../media/image16.png"/><Relationship Id="rId2" Type="http://schemas.openxmlformats.org/officeDocument/2006/relationships/image" Target="../media/image13.png"/><Relationship Id="rId1" Type="http://schemas.openxmlformats.org/officeDocument/2006/relationships/slideLayout" Target="../slideLayouts/slideLayout5.xml"/></Relationships>
</file>

<file path=ppt/slides/_rels/slide13.xml.rels><?xml version="1.0" encoding="UTF-8" standalone="yes"?>
<Relationships xmlns="http://schemas.openxmlformats.org/package/2006/relationships"><Relationship Id="rId3" Type="http://schemas.openxmlformats.org/officeDocument/2006/relationships/image" Target="../media/image16.png"/><Relationship Id="rId2" Type="http://schemas.openxmlformats.org/officeDocument/2006/relationships/image" Target="../media/image13.png"/><Relationship Id="rId1" Type="http://schemas.openxmlformats.org/officeDocument/2006/relationships/slideLayout" Target="../slideLayouts/slideLayout5.xml"/></Relationships>
</file>

<file path=ppt/slides/_rels/slide14.xml.rels><?xml version="1.0" encoding="UTF-8" standalone="yes"?>
<Relationships xmlns="http://schemas.openxmlformats.org/package/2006/relationships"><Relationship Id="rId3" Type="http://schemas.openxmlformats.org/officeDocument/2006/relationships/image" Target="../media/image16.png"/><Relationship Id="rId2" Type="http://schemas.openxmlformats.org/officeDocument/2006/relationships/image" Target="../media/image13.png"/><Relationship Id="rId1" Type="http://schemas.openxmlformats.org/officeDocument/2006/relationships/slideLayout" Target="../slideLayouts/slideLayout5.xml"/></Relationships>
</file>

<file path=ppt/slides/_rels/slide15.xml.rels><?xml version="1.0" encoding="UTF-8" standalone="yes"?>
<Relationships xmlns="http://schemas.openxmlformats.org/package/2006/relationships"><Relationship Id="rId3" Type="http://schemas.openxmlformats.org/officeDocument/2006/relationships/image" Target="../media/image16.png"/><Relationship Id="rId2" Type="http://schemas.openxmlformats.org/officeDocument/2006/relationships/image" Target="../media/image13.png"/><Relationship Id="rId1" Type="http://schemas.openxmlformats.org/officeDocument/2006/relationships/slideLayout" Target="../slideLayouts/slideLayout5.xml"/></Relationships>
</file>

<file path=ppt/slides/_rels/slide16.xml.rels><?xml version="1.0" encoding="UTF-8" standalone="yes"?>
<Relationships xmlns="http://schemas.openxmlformats.org/package/2006/relationships"><Relationship Id="rId3" Type="http://schemas.openxmlformats.org/officeDocument/2006/relationships/image" Target="../media/image17.png"/><Relationship Id="rId2" Type="http://schemas.openxmlformats.org/officeDocument/2006/relationships/image" Target="../media/image13.png"/><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3" Type="http://schemas.openxmlformats.org/officeDocument/2006/relationships/image" Target="../media/image17.png"/><Relationship Id="rId2" Type="http://schemas.openxmlformats.org/officeDocument/2006/relationships/image" Target="../media/image13.png"/><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3" Type="http://schemas.openxmlformats.org/officeDocument/2006/relationships/image" Target="../media/image17.png"/><Relationship Id="rId2" Type="http://schemas.openxmlformats.org/officeDocument/2006/relationships/image" Target="../media/image13.png"/><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3" Type="http://schemas.openxmlformats.org/officeDocument/2006/relationships/image" Target="../media/image17.png"/><Relationship Id="rId2" Type="http://schemas.openxmlformats.org/officeDocument/2006/relationships/image" Target="../media/image13.png"/><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3" Type="http://schemas.openxmlformats.org/officeDocument/2006/relationships/image" Target="../media/image17.png"/><Relationship Id="rId2" Type="http://schemas.openxmlformats.org/officeDocument/2006/relationships/image" Target="../media/image13.png"/><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3" Type="http://schemas.openxmlformats.org/officeDocument/2006/relationships/image" Target="../media/image17.png"/><Relationship Id="rId2" Type="http://schemas.openxmlformats.org/officeDocument/2006/relationships/image" Target="../media/image13.png"/><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notesSlide" Target="../notesSlides/notesSlide3.xml"/><Relationship Id="rId1" Type="http://schemas.openxmlformats.org/officeDocument/2006/relationships/slideLayout" Target="../slideLayouts/slideLayout6.xml"/></Relationships>
</file>

<file path=ppt/slides/_rels/slide23.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notesSlide" Target="../notesSlides/notesSlide4.xml"/><Relationship Id="rId1" Type="http://schemas.openxmlformats.org/officeDocument/2006/relationships/slideLayout" Target="../slideLayouts/slideLayout6.xml"/></Relationships>
</file>

<file path=ppt/slides/_rels/slide24.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notesSlide" Target="../notesSlides/notesSlide5.xml"/><Relationship Id="rId1" Type="http://schemas.openxmlformats.org/officeDocument/2006/relationships/slideLayout" Target="../slideLayouts/slideLayout6.xml"/></Relationships>
</file>

<file path=ppt/slides/_rels/slide25.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notesSlide" Target="../notesSlides/notesSlide6.xml"/><Relationship Id="rId1" Type="http://schemas.openxmlformats.org/officeDocument/2006/relationships/slideLayout" Target="../slideLayouts/slideLayout6.xml"/></Relationships>
</file>

<file path=ppt/slides/_rels/slide26.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notesSlide" Target="../notesSlides/notesSlide7.xml"/><Relationship Id="rId1" Type="http://schemas.openxmlformats.org/officeDocument/2006/relationships/slideLayout" Target="../slideLayouts/slideLayout6.xml"/></Relationships>
</file>

<file path=ppt/slides/_rels/slide27.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notesSlide" Target="../notesSlides/notesSlide8.xml"/><Relationship Id="rId1" Type="http://schemas.openxmlformats.org/officeDocument/2006/relationships/slideLayout" Target="../slideLayouts/slideLayout6.xml"/></Relationships>
</file>

<file path=ppt/slides/_rels/slide28.xml.rels><?xml version="1.0" encoding="UTF-8" standalone="yes"?>
<Relationships xmlns="http://schemas.openxmlformats.org/package/2006/relationships"><Relationship Id="rId3" Type="http://schemas.openxmlformats.org/officeDocument/2006/relationships/hyperlink" Target="https://antoannamviet.com/" TargetMode="External"/><Relationship Id="rId2" Type="http://schemas.openxmlformats.org/officeDocument/2006/relationships/notesSlide" Target="../notesSlides/notesSlide9.xml"/><Relationship Id="rId1" Type="http://schemas.openxmlformats.org/officeDocument/2006/relationships/slideLayout" Target="../slideLayouts/slideLayout6.xml"/></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chemeClr val="accent1"/>
        </a:solidFill>
        <a:effectLst/>
      </p:bgPr>
    </p:bg>
    <p:spTree>
      <p:nvGrpSpPr>
        <p:cNvPr id="1" name=""/>
        <p:cNvGrpSpPr/>
        <p:nvPr/>
      </p:nvGrpSpPr>
      <p:grpSpPr>
        <a:xfrm>
          <a:off x="0" y="0"/>
          <a:ext cx="0" cy="0"/>
          <a:chOff x="0" y="0"/>
          <a:chExt cx="0" cy="0"/>
        </a:xfrm>
      </p:grpSpPr>
      <p:sp>
        <p:nvSpPr>
          <p:cNvPr id="5" name="Subtitle 4"/>
          <p:cNvSpPr>
            <a:spLocks noGrp="1"/>
          </p:cNvSpPr>
          <p:nvPr>
            <p:ph type="body" sz="quarter" idx="10"/>
          </p:nvPr>
        </p:nvSpPr>
        <p:spPr/>
        <p:txBody>
          <a:bodyPr>
            <a:noAutofit/>
          </a:bodyPr>
          <a:lstStyle/>
          <a:p>
            <a:pPr algn="ctr">
              <a:lnSpc>
                <a:spcPct val="100000"/>
              </a:lnSpc>
            </a:pPr>
            <a:r>
              <a:rPr lang="en-US" b="1" dirty="0">
                <a:solidFill>
                  <a:schemeClr val="accent1"/>
                </a:solidFill>
                <a:latin typeface="Arial" panose="020B0604020202020204" pitchFamily="34" charset="0"/>
                <a:cs typeface="Arial" panose="020B0604020202020204" pitchFamily="34" charset="0"/>
              </a:rPr>
              <a:t>BÀI GIẢNG HUẤN LUYỆN AN TOÀN LAO ĐỘNG</a:t>
            </a:r>
          </a:p>
        </p:txBody>
      </p:sp>
      <p:sp>
        <p:nvSpPr>
          <p:cNvPr id="2" name="Title 1">
            <a:extLst>
              <a:ext uri="{FF2B5EF4-FFF2-40B4-BE49-F238E27FC236}">
                <a16:creationId xmlns:a16="http://schemas.microsoft.com/office/drawing/2014/main" id="{0F7DEB8F-68B5-45C7-B2E2-C7CEA0B52A93}"/>
              </a:ext>
            </a:extLst>
          </p:cNvPr>
          <p:cNvSpPr>
            <a:spLocks noGrp="1"/>
          </p:cNvSpPr>
          <p:nvPr>
            <p:ph type="title"/>
          </p:nvPr>
        </p:nvSpPr>
        <p:spPr>
          <a:xfrm>
            <a:off x="4214811" y="2243203"/>
            <a:ext cx="3757613" cy="2481941"/>
          </a:xfrm>
        </p:spPr>
        <p:txBody>
          <a:bodyPr>
            <a:normAutofit/>
          </a:bodyPr>
          <a:lstStyle/>
          <a:p>
            <a:pPr>
              <a:lnSpc>
                <a:spcPct val="100000"/>
              </a:lnSpc>
            </a:pPr>
            <a:r>
              <a:rPr lang="en-US" sz="4800" dirty="0">
                <a:latin typeface="Arial" panose="020B0604020202020204" pitchFamily="34" charset="0"/>
                <a:cs typeface="Arial" panose="020B0604020202020204" pitchFamily="34" charset="0"/>
              </a:rPr>
              <a:t>SẢN XUẤT NHANG</a:t>
            </a:r>
          </a:p>
        </p:txBody>
      </p:sp>
      <p:sp>
        <p:nvSpPr>
          <p:cNvPr id="3" name="Text Placeholder 2">
            <a:extLst>
              <a:ext uri="{FF2B5EF4-FFF2-40B4-BE49-F238E27FC236}">
                <a16:creationId xmlns:a16="http://schemas.microsoft.com/office/drawing/2014/main" id="{BFB2E407-D5EB-4497-8CCA-679DF12520C7}"/>
              </a:ext>
            </a:extLst>
          </p:cNvPr>
          <p:cNvSpPr>
            <a:spLocks noGrp="1"/>
          </p:cNvSpPr>
          <p:nvPr>
            <p:ph type="body" sz="quarter" idx="11"/>
          </p:nvPr>
        </p:nvSpPr>
        <p:spPr>
          <a:xfrm>
            <a:off x="4214812" y="4365104"/>
            <a:ext cx="3757612" cy="609600"/>
          </a:xfrm>
        </p:spPr>
        <p:txBody>
          <a:bodyPr>
            <a:normAutofit/>
          </a:bodyPr>
          <a:lstStyle/>
          <a:p>
            <a:r>
              <a:rPr lang="en-US" sz="1200" b="1" dirty="0">
                <a:solidFill>
                  <a:schemeClr val="accent1"/>
                </a:solidFill>
                <a:latin typeface="Arial" panose="020B0604020202020204" pitchFamily="34" charset="0"/>
                <a:cs typeface="Arial" panose="020B0604020202020204" pitchFamily="34" charset="0"/>
              </a:rPr>
              <a:t>BẢN QUYỀN THUỘC </a:t>
            </a:r>
            <a:r>
              <a:rPr lang="en-US" sz="1200" b="1">
                <a:solidFill>
                  <a:schemeClr val="accent1"/>
                </a:solidFill>
                <a:latin typeface="Arial" panose="020B0604020202020204" pitchFamily="34" charset="0"/>
                <a:cs typeface="Arial" panose="020B0604020202020204" pitchFamily="34" charset="0"/>
              </a:rPr>
              <a:t>AN TOÀN NAM </a:t>
            </a:r>
            <a:r>
              <a:rPr lang="en-US" sz="1200" b="1" dirty="0">
                <a:solidFill>
                  <a:schemeClr val="accent1"/>
                </a:solidFill>
                <a:latin typeface="Arial" panose="020B0604020202020204" pitchFamily="34" charset="0"/>
                <a:cs typeface="Arial" panose="020B0604020202020204" pitchFamily="34" charset="0"/>
              </a:rPr>
              <a:t>VIỆT</a:t>
            </a:r>
          </a:p>
        </p:txBody>
      </p:sp>
      <p:pic>
        <p:nvPicPr>
          <p:cNvPr id="8" name="Picture 7">
            <a:extLst>
              <a:ext uri="{FF2B5EF4-FFF2-40B4-BE49-F238E27FC236}">
                <a16:creationId xmlns:a16="http://schemas.microsoft.com/office/drawing/2014/main" id="{DA077781-CF99-6B7D-BC81-9D4B7B2D0804}"/>
              </a:ext>
            </a:extLst>
          </p:cNvPr>
          <p:cNvPicPr>
            <a:picLocks noChangeAspect="1"/>
          </p:cNvPicPr>
          <p:nvPr/>
        </p:nvPicPr>
        <p:blipFill>
          <a:blip r:embed="rId3"/>
          <a:stretch>
            <a:fillRect/>
          </a:stretch>
        </p:blipFill>
        <p:spPr>
          <a:xfrm>
            <a:off x="333772" y="188640"/>
            <a:ext cx="2160240" cy="668924"/>
          </a:xfrm>
          <a:prstGeom prst="rect">
            <a:avLst/>
          </a:prstGeom>
        </p:spPr>
      </p:pic>
      <p:pic>
        <p:nvPicPr>
          <p:cNvPr id="6" name="Picture 5">
            <a:extLst>
              <a:ext uri="{FF2B5EF4-FFF2-40B4-BE49-F238E27FC236}">
                <a16:creationId xmlns:a16="http://schemas.microsoft.com/office/drawing/2014/main" id="{6C08B88D-08E6-EE1C-B379-00E0BCA36E9C}"/>
              </a:ext>
            </a:extLst>
          </p:cNvPr>
          <p:cNvPicPr>
            <a:picLocks noChangeAspect="1"/>
          </p:cNvPicPr>
          <p:nvPr/>
        </p:nvPicPr>
        <p:blipFill>
          <a:blip r:embed="rId4"/>
          <a:stretch>
            <a:fillRect/>
          </a:stretch>
        </p:blipFill>
        <p:spPr>
          <a:xfrm>
            <a:off x="4980395" y="4365104"/>
            <a:ext cx="2226443" cy="2226443"/>
          </a:xfrm>
          <a:prstGeom prst="rect">
            <a:avLst/>
          </a:prstGeom>
        </p:spPr>
      </p:pic>
    </p:spTree>
    <p:extLst>
      <p:ext uri="{BB962C8B-B14F-4D97-AF65-F5344CB8AC3E}">
        <p14:creationId xmlns:p14="http://schemas.microsoft.com/office/powerpoint/2010/main" val="396748124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xml><?xml version="1.0" encoding="utf-8"?>
<p:sld xmlns:a="http://schemas.openxmlformats.org/drawingml/2006/main" xmlns:r="http://schemas.openxmlformats.org/officeDocument/2006/relationships" xmlns:p="http://schemas.openxmlformats.org/presentationml/2006/main">
  <p:cSld>
    <p:bg>
      <p:bgPr>
        <a:solidFill>
          <a:schemeClr val="accent1"/>
        </a:soli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xfrm>
            <a:off x="720724" y="685800"/>
            <a:ext cx="6669831" cy="1143000"/>
          </a:xfrm>
        </p:spPr>
        <p:txBody>
          <a:bodyPr anchor="t">
            <a:noAutofit/>
          </a:bodyPr>
          <a:lstStyle/>
          <a:p>
            <a:pPr>
              <a:lnSpc>
                <a:spcPct val="100000"/>
              </a:lnSpc>
            </a:pPr>
            <a:r>
              <a:rPr lang="en-US" sz="4000" b="1" dirty="0" err="1">
                <a:solidFill>
                  <a:schemeClr val="accent1"/>
                </a:solidFill>
                <a:latin typeface="UTM Aptima" panose="02040603050506020204" pitchFamily="18" charset="0"/>
              </a:rPr>
              <a:t>Một</a:t>
            </a:r>
            <a:r>
              <a:rPr lang="en-US" sz="4000" b="1" dirty="0">
                <a:solidFill>
                  <a:schemeClr val="accent1"/>
                </a:solidFill>
                <a:latin typeface="UTM Aptima" panose="02040603050506020204" pitchFamily="18" charset="0"/>
              </a:rPr>
              <a:t> </a:t>
            </a:r>
            <a:r>
              <a:rPr lang="en-US" sz="4000" b="1" dirty="0" err="1">
                <a:solidFill>
                  <a:schemeClr val="accent1"/>
                </a:solidFill>
                <a:latin typeface="UTM Aptima" panose="02040603050506020204" pitchFamily="18" charset="0"/>
              </a:rPr>
              <a:t>số</a:t>
            </a:r>
            <a:r>
              <a:rPr lang="en-US" sz="4000" b="1" dirty="0">
                <a:solidFill>
                  <a:schemeClr val="accent1"/>
                </a:solidFill>
                <a:latin typeface="UTM Aptima" panose="02040603050506020204" pitchFamily="18" charset="0"/>
              </a:rPr>
              <a:t> </a:t>
            </a:r>
            <a:r>
              <a:rPr lang="en-US" sz="4000" b="1" dirty="0" err="1">
                <a:solidFill>
                  <a:schemeClr val="accent1"/>
                </a:solidFill>
                <a:latin typeface="UTM Aptima" panose="02040603050506020204" pitchFamily="18" charset="0"/>
              </a:rPr>
              <a:t>vụ</a:t>
            </a:r>
            <a:r>
              <a:rPr lang="en-US" sz="4000" b="1" dirty="0">
                <a:solidFill>
                  <a:schemeClr val="accent1"/>
                </a:solidFill>
                <a:latin typeface="UTM Aptima" panose="02040603050506020204" pitchFamily="18" charset="0"/>
              </a:rPr>
              <a:t> tai </a:t>
            </a:r>
            <a:r>
              <a:rPr lang="en-US" sz="4000" b="1" dirty="0" err="1">
                <a:solidFill>
                  <a:schemeClr val="accent1"/>
                </a:solidFill>
                <a:latin typeface="UTM Aptima" panose="02040603050506020204" pitchFamily="18" charset="0"/>
              </a:rPr>
              <a:t>nạn</a:t>
            </a:r>
            <a:r>
              <a:rPr lang="en-US" sz="4000" b="1" dirty="0">
                <a:solidFill>
                  <a:schemeClr val="accent1"/>
                </a:solidFill>
                <a:latin typeface="UTM Aptima" panose="02040603050506020204" pitchFamily="18" charset="0"/>
              </a:rPr>
              <a:t> </a:t>
            </a:r>
            <a:r>
              <a:rPr lang="en-US" sz="4000" b="1" dirty="0" err="1">
                <a:solidFill>
                  <a:schemeClr val="accent1"/>
                </a:solidFill>
                <a:latin typeface="UTM Aptima" panose="02040603050506020204" pitchFamily="18" charset="0"/>
              </a:rPr>
              <a:t>trong</a:t>
            </a:r>
            <a:r>
              <a:rPr lang="en-US" sz="4000" b="1" dirty="0">
                <a:solidFill>
                  <a:schemeClr val="accent1"/>
                </a:solidFill>
                <a:latin typeface="UTM Aptima" panose="02040603050506020204" pitchFamily="18" charset="0"/>
              </a:rPr>
              <a:t> </a:t>
            </a:r>
            <a:r>
              <a:rPr lang="en-US" sz="4000" b="1" dirty="0" err="1">
                <a:solidFill>
                  <a:schemeClr val="accent1"/>
                </a:solidFill>
                <a:latin typeface="UTM Aptima" panose="02040603050506020204" pitchFamily="18" charset="0"/>
              </a:rPr>
              <a:t>nhà</a:t>
            </a:r>
            <a:r>
              <a:rPr lang="en-US" sz="4000" b="1" dirty="0">
                <a:solidFill>
                  <a:schemeClr val="accent1"/>
                </a:solidFill>
                <a:latin typeface="UTM Aptima" panose="02040603050506020204" pitchFamily="18" charset="0"/>
              </a:rPr>
              <a:t> </a:t>
            </a:r>
            <a:r>
              <a:rPr lang="en-US" sz="4000" b="1" dirty="0" err="1">
                <a:solidFill>
                  <a:schemeClr val="accent1"/>
                </a:solidFill>
                <a:latin typeface="UTM Aptima" panose="02040603050506020204" pitchFamily="18" charset="0"/>
              </a:rPr>
              <a:t>máy</a:t>
            </a:r>
            <a:r>
              <a:rPr lang="en-US" sz="4000" b="1" dirty="0">
                <a:solidFill>
                  <a:schemeClr val="accent1"/>
                </a:solidFill>
                <a:latin typeface="UTM Aptima" panose="02040603050506020204" pitchFamily="18" charset="0"/>
              </a:rPr>
              <a:t> </a:t>
            </a:r>
            <a:r>
              <a:rPr lang="en-US" sz="4000" b="1" dirty="0" err="1">
                <a:solidFill>
                  <a:schemeClr val="accent1"/>
                </a:solidFill>
                <a:latin typeface="UTM Aptima" panose="02040603050506020204" pitchFamily="18" charset="0"/>
              </a:rPr>
              <a:t>sản</a:t>
            </a:r>
            <a:r>
              <a:rPr lang="en-US" sz="4000" b="1" dirty="0">
                <a:solidFill>
                  <a:schemeClr val="accent1"/>
                </a:solidFill>
                <a:latin typeface="UTM Aptima" panose="02040603050506020204" pitchFamily="18" charset="0"/>
              </a:rPr>
              <a:t> </a:t>
            </a:r>
            <a:r>
              <a:rPr lang="en-US" sz="4000" b="1" dirty="0" err="1">
                <a:solidFill>
                  <a:schemeClr val="accent1"/>
                </a:solidFill>
                <a:latin typeface="UTM Aptima" panose="02040603050506020204" pitchFamily="18" charset="0"/>
              </a:rPr>
              <a:t>xuất</a:t>
            </a:r>
            <a:r>
              <a:rPr lang="en-US" sz="4000" b="1" dirty="0">
                <a:solidFill>
                  <a:schemeClr val="accent1"/>
                </a:solidFill>
                <a:latin typeface="UTM Aptima" panose="02040603050506020204" pitchFamily="18" charset="0"/>
              </a:rPr>
              <a:t> </a:t>
            </a:r>
            <a:r>
              <a:rPr lang="en-US" sz="4000" b="1" dirty="0" err="1">
                <a:solidFill>
                  <a:schemeClr val="accent1"/>
                </a:solidFill>
                <a:latin typeface="UTM Aptima" panose="02040603050506020204" pitchFamily="18" charset="0"/>
              </a:rPr>
              <a:t>nhang</a:t>
            </a:r>
            <a:endParaRPr lang="en-US" sz="4000" b="1" dirty="0">
              <a:solidFill>
                <a:schemeClr val="accent1"/>
              </a:solidFill>
              <a:latin typeface="UTM Aptima" panose="02040603050506020204" pitchFamily="18" charset="0"/>
            </a:endParaRPr>
          </a:p>
        </p:txBody>
      </p:sp>
      <p:sp>
        <p:nvSpPr>
          <p:cNvPr id="3" name="Content Placeholder 2"/>
          <p:cNvSpPr>
            <a:spLocks noGrp="1"/>
          </p:cNvSpPr>
          <p:nvPr>
            <p:ph idx="1"/>
          </p:nvPr>
        </p:nvSpPr>
        <p:spPr>
          <a:xfrm>
            <a:off x="720725" y="2348880"/>
            <a:ext cx="5562600" cy="3518272"/>
          </a:xfrm>
        </p:spPr>
        <p:txBody>
          <a:bodyPr vert="horz" lIns="121899" tIns="60949" rIns="121899" bIns="60949" rtlCol="0" anchor="t">
            <a:normAutofit/>
          </a:bodyPr>
          <a:lstStyle/>
          <a:p>
            <a:pPr marL="0" indent="0">
              <a:buNone/>
            </a:pPr>
            <a:r>
              <a:rPr lang="vi-VN" b="0" i="0" dirty="0">
                <a:solidFill>
                  <a:srgbClr val="0D0D0D"/>
                </a:solidFill>
                <a:effectLst/>
                <a:latin typeface="Söhne"/>
              </a:rPr>
              <a:t>Việc sản xuất nhang (incense) là một ngành công nghiệp với lịch sử lâu dài và ảnh hưởng sâu rộng đến nhiều văn hóa trên thế giới</a:t>
            </a:r>
            <a:r>
              <a:rPr lang="en-US" sz="2000" dirty="0">
                <a:ea typeface="+mn-lt"/>
                <a:cs typeface="+mn-lt"/>
              </a:rPr>
              <a:t>:</a:t>
            </a:r>
            <a:endParaRPr lang="en-US" dirty="0"/>
          </a:p>
          <a:p>
            <a:pPr marL="730885" lvl="1" indent="-304165"/>
            <a:r>
              <a:rPr lang="vi-VN" i="0" dirty="0">
                <a:solidFill>
                  <a:srgbClr val="0D0D0D"/>
                </a:solidFill>
                <a:effectLst/>
                <a:latin typeface="Söhne"/>
              </a:rPr>
              <a:t>Cháy Nổ Do Lưu Huỳnh</a:t>
            </a:r>
            <a:endParaRPr lang="en-US" i="0" dirty="0">
              <a:solidFill>
                <a:srgbClr val="0D0D0D"/>
              </a:solidFill>
              <a:effectLst/>
              <a:latin typeface="Söhne"/>
            </a:endParaRPr>
          </a:p>
          <a:p>
            <a:pPr marL="730885" lvl="1" indent="-304165"/>
            <a:r>
              <a:rPr lang="en-US" dirty="0"/>
              <a:t>Gian </a:t>
            </a:r>
            <a:r>
              <a:rPr lang="en-US" dirty="0" err="1"/>
              <a:t>Lận</a:t>
            </a:r>
            <a:r>
              <a:rPr lang="en-US" dirty="0"/>
              <a:t> </a:t>
            </a:r>
            <a:r>
              <a:rPr lang="en-US" dirty="0" err="1"/>
              <a:t>Hóa</a:t>
            </a:r>
            <a:r>
              <a:rPr lang="en-US" dirty="0"/>
              <a:t> </a:t>
            </a:r>
            <a:r>
              <a:rPr lang="en-US" dirty="0" err="1"/>
              <a:t>Chất</a:t>
            </a:r>
            <a:endParaRPr lang="en-US" dirty="0">
              <a:solidFill>
                <a:srgbClr val="0D0D0D"/>
              </a:solidFill>
              <a:latin typeface="Söhne"/>
            </a:endParaRPr>
          </a:p>
          <a:p>
            <a:pPr marL="730885" lvl="1" indent="-304165"/>
            <a:r>
              <a:rPr lang="en-US" dirty="0" err="1"/>
              <a:t>Thiếu</a:t>
            </a:r>
            <a:r>
              <a:rPr lang="en-US" dirty="0"/>
              <a:t> Trang </a:t>
            </a:r>
            <a:r>
              <a:rPr lang="en-US" dirty="0" err="1"/>
              <a:t>Thiết</a:t>
            </a:r>
            <a:r>
              <a:rPr lang="en-US" dirty="0"/>
              <a:t> </a:t>
            </a:r>
            <a:r>
              <a:rPr lang="en-US" dirty="0" err="1"/>
              <a:t>Bị</a:t>
            </a:r>
            <a:r>
              <a:rPr lang="en-US" dirty="0"/>
              <a:t> An </a:t>
            </a:r>
            <a:r>
              <a:rPr lang="en-US" dirty="0" err="1"/>
              <a:t>Toàn</a:t>
            </a:r>
            <a:endParaRPr lang="en-US" dirty="0">
              <a:solidFill>
                <a:srgbClr val="0D0D0D"/>
              </a:solidFill>
              <a:latin typeface="Söhne"/>
            </a:endParaRPr>
          </a:p>
          <a:p>
            <a:pPr marL="730885" lvl="1" indent="-304165"/>
            <a:r>
              <a:rPr lang="en-US" dirty="0" err="1"/>
              <a:t>Quản</a:t>
            </a:r>
            <a:r>
              <a:rPr lang="en-US" dirty="0"/>
              <a:t> Lý </a:t>
            </a:r>
            <a:r>
              <a:rPr lang="en-US" dirty="0" err="1"/>
              <a:t>Rủi</a:t>
            </a:r>
            <a:r>
              <a:rPr lang="en-US" dirty="0"/>
              <a:t> Ro </a:t>
            </a:r>
            <a:r>
              <a:rPr lang="en-US" dirty="0" err="1"/>
              <a:t>Kém</a:t>
            </a:r>
            <a:endParaRPr lang="en-US" dirty="0"/>
          </a:p>
        </p:txBody>
      </p:sp>
      <p:pic>
        <p:nvPicPr>
          <p:cNvPr id="5" name="Picture 4">
            <a:extLst>
              <a:ext uri="{FF2B5EF4-FFF2-40B4-BE49-F238E27FC236}">
                <a16:creationId xmlns:a16="http://schemas.microsoft.com/office/drawing/2014/main" id="{D7BA3589-C045-1720-CFC0-AACCE69A2D7C}"/>
              </a:ext>
            </a:extLst>
          </p:cNvPr>
          <p:cNvPicPr>
            <a:picLocks noChangeAspect="1"/>
          </p:cNvPicPr>
          <p:nvPr/>
        </p:nvPicPr>
        <p:blipFill>
          <a:blip r:embed="rId3"/>
          <a:stretch>
            <a:fillRect/>
          </a:stretch>
        </p:blipFill>
        <p:spPr>
          <a:xfrm>
            <a:off x="9838828" y="6093296"/>
            <a:ext cx="2160240" cy="668924"/>
          </a:xfrm>
          <a:prstGeom prst="rect">
            <a:avLst/>
          </a:prstGeom>
        </p:spPr>
      </p:pic>
    </p:spTree>
    <p:extLst>
      <p:ext uri="{BB962C8B-B14F-4D97-AF65-F5344CB8AC3E}">
        <p14:creationId xmlns:p14="http://schemas.microsoft.com/office/powerpoint/2010/main" val="342289235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72495AC-828B-BF48-8A81-64460C8344D0}"/>
              </a:ext>
            </a:extLst>
          </p:cNvPr>
          <p:cNvSpPr>
            <a:spLocks noGrp="1"/>
          </p:cNvSpPr>
          <p:nvPr>
            <p:ph type="title"/>
          </p:nvPr>
        </p:nvSpPr>
        <p:spPr/>
        <p:txBody>
          <a:bodyPr/>
          <a:lstStyle/>
          <a:p>
            <a:r>
              <a:rPr lang="en-US" dirty="0" err="1">
                <a:latin typeface="UTM Aptima" panose="02040603050506020204" pitchFamily="18" charset="0"/>
              </a:rPr>
              <a:t>Tóm</a:t>
            </a:r>
            <a:r>
              <a:rPr lang="en-US" dirty="0">
                <a:latin typeface="UTM Aptima" panose="02040603050506020204" pitchFamily="18" charset="0"/>
              </a:rPr>
              <a:t> </a:t>
            </a:r>
            <a:r>
              <a:rPr lang="en-US" dirty="0" err="1">
                <a:latin typeface="UTM Aptima" panose="02040603050506020204" pitchFamily="18" charset="0"/>
              </a:rPr>
              <a:t>tắt</a:t>
            </a:r>
            <a:r>
              <a:rPr lang="en-US" dirty="0">
                <a:latin typeface="UTM Aptima" panose="02040603050506020204" pitchFamily="18" charset="0"/>
              </a:rPr>
              <a:t> </a:t>
            </a:r>
            <a:r>
              <a:rPr lang="en-US" dirty="0" err="1">
                <a:latin typeface="UTM Aptima" panose="02040603050506020204" pitchFamily="18" charset="0"/>
              </a:rPr>
              <a:t>bài</a:t>
            </a:r>
            <a:r>
              <a:rPr lang="en-US" dirty="0">
                <a:latin typeface="UTM Aptima" panose="02040603050506020204" pitchFamily="18" charset="0"/>
              </a:rPr>
              <a:t> </a:t>
            </a:r>
            <a:r>
              <a:rPr lang="en-US" dirty="0" err="1">
                <a:latin typeface="UTM Aptima" panose="02040603050506020204" pitchFamily="18" charset="0"/>
              </a:rPr>
              <a:t>học</a:t>
            </a:r>
            <a:endParaRPr lang="en-US" dirty="0">
              <a:latin typeface="UTM Aptima" panose="02040603050506020204" pitchFamily="18" charset="0"/>
            </a:endParaRPr>
          </a:p>
        </p:txBody>
      </p:sp>
      <p:sp>
        <p:nvSpPr>
          <p:cNvPr id="3" name="Content Placeholder 2">
            <a:extLst>
              <a:ext uri="{FF2B5EF4-FFF2-40B4-BE49-F238E27FC236}">
                <a16:creationId xmlns:a16="http://schemas.microsoft.com/office/drawing/2014/main" id="{11501951-E820-9A40-A58A-02C9B6F6CE8C}"/>
              </a:ext>
            </a:extLst>
          </p:cNvPr>
          <p:cNvSpPr>
            <a:spLocks noGrp="1"/>
          </p:cNvSpPr>
          <p:nvPr>
            <p:ph idx="1"/>
          </p:nvPr>
        </p:nvSpPr>
        <p:spPr/>
        <p:txBody>
          <a:bodyPr vert="horz" lIns="121899" tIns="60949" rIns="121899" bIns="60949" rtlCol="0" anchor="t">
            <a:normAutofit/>
          </a:bodyPr>
          <a:lstStyle/>
          <a:p>
            <a:pPr marL="304165" indent="-304165">
              <a:buClr>
                <a:schemeClr val="tx1"/>
              </a:buClr>
            </a:pPr>
            <a:r>
              <a:rPr lang="en-US" dirty="0">
                <a:latin typeface="UTM Avo" panose="02040603050506020204" pitchFamily="18" charset="0"/>
              </a:rPr>
              <a:t>1</a:t>
            </a:r>
            <a:r>
              <a:rPr lang="vi-VN" dirty="0"/>
              <a:t>. An toàn vệ sinh lao động đối với nhân viên trộn hỗn hợp như lá cây, gỗ, hoa, và các chất phụ gia khác để chuẩn bị sản xuất nhang</a:t>
            </a:r>
          </a:p>
          <a:p>
            <a:pPr marL="304165" indent="-304165">
              <a:buClr>
                <a:schemeClr val="tx1"/>
              </a:buClr>
            </a:pPr>
            <a:r>
              <a:rPr lang="en-US" dirty="0">
                <a:latin typeface="UTM Avo" panose="02040603050506020204" pitchFamily="18" charset="0"/>
              </a:rPr>
              <a:t>2</a:t>
            </a:r>
            <a:r>
              <a:rPr lang="vi-VN" dirty="0"/>
              <a:t>. </a:t>
            </a:r>
            <a:r>
              <a:rPr lang="en-US" dirty="0"/>
              <a:t>An </a:t>
            </a:r>
            <a:r>
              <a:rPr lang="en-US" dirty="0" err="1"/>
              <a:t>toàn</a:t>
            </a:r>
            <a:r>
              <a:rPr lang="en-US" dirty="0"/>
              <a:t> </a:t>
            </a:r>
            <a:r>
              <a:rPr lang="en-US" dirty="0" err="1"/>
              <a:t>vệ</a:t>
            </a:r>
            <a:r>
              <a:rPr lang="en-US" dirty="0"/>
              <a:t> </a:t>
            </a:r>
            <a:r>
              <a:rPr lang="en-US" dirty="0" err="1"/>
              <a:t>sinh</a:t>
            </a:r>
            <a:r>
              <a:rPr lang="en-US" dirty="0"/>
              <a:t> </a:t>
            </a:r>
            <a:r>
              <a:rPr lang="en-US" dirty="0" err="1"/>
              <a:t>lao</a:t>
            </a:r>
            <a:r>
              <a:rPr lang="en-US" dirty="0"/>
              <a:t> </a:t>
            </a:r>
            <a:r>
              <a:rPr lang="en-US" dirty="0" err="1"/>
              <a:t>động</a:t>
            </a:r>
            <a:r>
              <a:rPr lang="en-US" dirty="0"/>
              <a:t> </a:t>
            </a:r>
            <a:r>
              <a:rPr lang="en-US" dirty="0" err="1"/>
              <a:t>đối</a:t>
            </a:r>
            <a:r>
              <a:rPr lang="en-US" dirty="0"/>
              <a:t> </a:t>
            </a:r>
            <a:r>
              <a:rPr lang="en-US" dirty="0" err="1"/>
              <a:t>với</a:t>
            </a:r>
            <a:r>
              <a:rPr lang="en-US" dirty="0"/>
              <a:t> </a:t>
            </a:r>
            <a:r>
              <a:rPr lang="en-US" dirty="0" err="1"/>
              <a:t>nhân</a:t>
            </a:r>
            <a:r>
              <a:rPr lang="en-US" dirty="0"/>
              <a:t> </a:t>
            </a:r>
            <a:r>
              <a:rPr lang="en-US" dirty="0" err="1"/>
              <a:t>viên</a:t>
            </a:r>
            <a:r>
              <a:rPr lang="en-US" dirty="0"/>
              <a:t> </a:t>
            </a:r>
            <a:r>
              <a:rPr lang="en-US" dirty="0" err="1"/>
              <a:t>đổ</a:t>
            </a:r>
            <a:r>
              <a:rPr lang="en-US" dirty="0"/>
              <a:t> </a:t>
            </a:r>
            <a:r>
              <a:rPr lang="en-US" dirty="0" err="1"/>
              <a:t>hỗn</a:t>
            </a:r>
            <a:r>
              <a:rPr lang="en-US" dirty="0"/>
              <a:t> </a:t>
            </a:r>
            <a:r>
              <a:rPr lang="en-US" dirty="0" err="1"/>
              <a:t>hợp</a:t>
            </a:r>
            <a:r>
              <a:rPr lang="en-US" dirty="0"/>
              <a:t> </a:t>
            </a:r>
            <a:r>
              <a:rPr lang="en-US" dirty="0" err="1"/>
              <a:t>nguyên</a:t>
            </a:r>
            <a:r>
              <a:rPr lang="en-US" dirty="0"/>
              <a:t> </a:t>
            </a:r>
            <a:r>
              <a:rPr lang="en-US" dirty="0" err="1"/>
              <a:t>liệu</a:t>
            </a:r>
            <a:r>
              <a:rPr lang="en-US" dirty="0"/>
              <a:t> </a:t>
            </a:r>
            <a:r>
              <a:rPr lang="en-US" dirty="0" err="1"/>
              <a:t>vào</a:t>
            </a:r>
            <a:r>
              <a:rPr lang="en-US" dirty="0"/>
              <a:t> </a:t>
            </a:r>
            <a:r>
              <a:rPr lang="en-US" dirty="0" err="1"/>
              <a:t>khuôn</a:t>
            </a:r>
            <a:r>
              <a:rPr lang="en-US" dirty="0"/>
              <a:t> </a:t>
            </a:r>
            <a:r>
              <a:rPr lang="en-US" dirty="0" err="1"/>
              <a:t>đúc</a:t>
            </a:r>
            <a:r>
              <a:rPr lang="en-US" dirty="0"/>
              <a:t> </a:t>
            </a:r>
            <a:r>
              <a:rPr lang="en-US" dirty="0" err="1"/>
              <a:t>để</a:t>
            </a:r>
            <a:r>
              <a:rPr lang="en-US" dirty="0"/>
              <a:t> </a:t>
            </a:r>
            <a:r>
              <a:rPr lang="en-US" dirty="0" err="1"/>
              <a:t>tạo</a:t>
            </a:r>
            <a:r>
              <a:rPr lang="en-US" dirty="0"/>
              <a:t> </a:t>
            </a:r>
            <a:r>
              <a:rPr lang="en-US" dirty="0" err="1"/>
              <a:t>thành</a:t>
            </a:r>
            <a:r>
              <a:rPr lang="en-US" dirty="0"/>
              <a:t> </a:t>
            </a:r>
            <a:r>
              <a:rPr lang="en-US" dirty="0" err="1"/>
              <a:t>nhang</a:t>
            </a:r>
            <a:endParaRPr lang="vi-VN" dirty="0"/>
          </a:p>
          <a:p>
            <a:pPr marL="304165" indent="-304165">
              <a:buClr>
                <a:schemeClr val="tx1"/>
              </a:buClr>
            </a:pPr>
            <a:r>
              <a:rPr lang="en-US" dirty="0">
                <a:latin typeface="UTM Avo" panose="02040603050506020204" pitchFamily="18" charset="0"/>
              </a:rPr>
              <a:t>3</a:t>
            </a:r>
            <a:r>
              <a:rPr lang="vi-VN" dirty="0"/>
              <a:t>. </a:t>
            </a:r>
            <a:r>
              <a:rPr lang="en-US" dirty="0"/>
              <a:t>An </a:t>
            </a:r>
            <a:r>
              <a:rPr lang="en-US" dirty="0" err="1"/>
              <a:t>toàn</a:t>
            </a:r>
            <a:r>
              <a:rPr lang="en-US" dirty="0"/>
              <a:t> </a:t>
            </a:r>
            <a:r>
              <a:rPr lang="en-US" dirty="0" err="1"/>
              <a:t>vệ</a:t>
            </a:r>
            <a:r>
              <a:rPr lang="en-US" dirty="0"/>
              <a:t> </a:t>
            </a:r>
            <a:r>
              <a:rPr lang="en-US" dirty="0" err="1"/>
              <a:t>sinh</a:t>
            </a:r>
            <a:r>
              <a:rPr lang="en-US" dirty="0"/>
              <a:t> </a:t>
            </a:r>
            <a:r>
              <a:rPr lang="en-US" dirty="0" err="1"/>
              <a:t>lao</a:t>
            </a:r>
            <a:r>
              <a:rPr lang="en-US" dirty="0"/>
              <a:t> </a:t>
            </a:r>
            <a:r>
              <a:rPr lang="en-US" dirty="0" err="1"/>
              <a:t>động</a:t>
            </a:r>
            <a:r>
              <a:rPr lang="en-US" dirty="0"/>
              <a:t> </a:t>
            </a:r>
            <a:r>
              <a:rPr lang="en-US" dirty="0" err="1"/>
              <a:t>đối</a:t>
            </a:r>
            <a:r>
              <a:rPr lang="en-US" dirty="0"/>
              <a:t> </a:t>
            </a:r>
            <a:r>
              <a:rPr lang="en-US" dirty="0" err="1"/>
              <a:t>với</a:t>
            </a:r>
            <a:r>
              <a:rPr lang="en-US" dirty="0"/>
              <a:t> </a:t>
            </a:r>
            <a:r>
              <a:rPr lang="en-US" dirty="0" err="1"/>
              <a:t>nhân</a:t>
            </a:r>
            <a:r>
              <a:rPr lang="en-US" dirty="0"/>
              <a:t> </a:t>
            </a:r>
            <a:r>
              <a:rPr lang="en-US" dirty="0" err="1"/>
              <a:t>viên</a:t>
            </a:r>
            <a:r>
              <a:rPr lang="en-US" dirty="0"/>
              <a:t> </a:t>
            </a:r>
            <a:r>
              <a:rPr lang="en-US" dirty="0" err="1"/>
              <a:t>vận</a:t>
            </a:r>
            <a:r>
              <a:rPr lang="en-US" dirty="0"/>
              <a:t> </a:t>
            </a:r>
            <a:r>
              <a:rPr lang="en-US" dirty="0" err="1"/>
              <a:t>hành</a:t>
            </a:r>
            <a:r>
              <a:rPr lang="en-US" dirty="0"/>
              <a:t> </a:t>
            </a:r>
            <a:r>
              <a:rPr lang="en-US" dirty="0" err="1"/>
              <a:t>lò</a:t>
            </a:r>
            <a:r>
              <a:rPr lang="en-US" dirty="0"/>
              <a:t> </a:t>
            </a:r>
            <a:r>
              <a:rPr lang="en-US" dirty="0" err="1"/>
              <a:t>sấy</a:t>
            </a:r>
            <a:r>
              <a:rPr lang="en-US" dirty="0"/>
              <a:t> </a:t>
            </a:r>
            <a:r>
              <a:rPr lang="en-US" dirty="0" err="1"/>
              <a:t>khô</a:t>
            </a:r>
            <a:r>
              <a:rPr lang="en-US" dirty="0"/>
              <a:t> </a:t>
            </a:r>
            <a:r>
              <a:rPr lang="en-US" dirty="0" err="1"/>
              <a:t>nhang</a:t>
            </a:r>
            <a:endParaRPr lang="vi-VN" dirty="0"/>
          </a:p>
          <a:p>
            <a:pPr marL="304165" indent="-304165">
              <a:buClr>
                <a:schemeClr val="tx1"/>
              </a:buClr>
            </a:pPr>
            <a:r>
              <a:rPr lang="en-US" dirty="0">
                <a:latin typeface="UTM Avo" panose="02040603050506020204" pitchFamily="18" charset="0"/>
              </a:rPr>
              <a:t>4</a:t>
            </a:r>
            <a:r>
              <a:rPr lang="vi-VN" dirty="0"/>
              <a:t>. </a:t>
            </a:r>
            <a:r>
              <a:rPr lang="en-US" dirty="0"/>
              <a:t>An </a:t>
            </a:r>
            <a:r>
              <a:rPr lang="en-US" dirty="0" err="1"/>
              <a:t>toàn</a:t>
            </a:r>
            <a:r>
              <a:rPr lang="en-US" dirty="0"/>
              <a:t> </a:t>
            </a:r>
            <a:r>
              <a:rPr lang="en-US" dirty="0" err="1"/>
              <a:t>vệ</a:t>
            </a:r>
            <a:r>
              <a:rPr lang="en-US" dirty="0"/>
              <a:t> </a:t>
            </a:r>
            <a:r>
              <a:rPr lang="en-US" dirty="0" err="1"/>
              <a:t>sinh</a:t>
            </a:r>
            <a:r>
              <a:rPr lang="en-US" dirty="0"/>
              <a:t> </a:t>
            </a:r>
            <a:r>
              <a:rPr lang="en-US" dirty="0" err="1"/>
              <a:t>lao</a:t>
            </a:r>
            <a:r>
              <a:rPr lang="en-US" dirty="0"/>
              <a:t> </a:t>
            </a:r>
            <a:r>
              <a:rPr lang="en-US" dirty="0" err="1"/>
              <a:t>động</a:t>
            </a:r>
            <a:r>
              <a:rPr lang="en-US" dirty="0"/>
              <a:t> </a:t>
            </a:r>
            <a:r>
              <a:rPr lang="en-US" dirty="0" err="1"/>
              <a:t>đối</a:t>
            </a:r>
            <a:r>
              <a:rPr lang="en-US" dirty="0"/>
              <a:t> </a:t>
            </a:r>
            <a:r>
              <a:rPr lang="en-US" dirty="0" err="1"/>
              <a:t>với</a:t>
            </a:r>
            <a:r>
              <a:rPr lang="en-US" dirty="0"/>
              <a:t> </a:t>
            </a:r>
            <a:r>
              <a:rPr lang="en-US" dirty="0" err="1"/>
              <a:t>nhân</a:t>
            </a:r>
            <a:r>
              <a:rPr lang="en-US" dirty="0"/>
              <a:t> </a:t>
            </a:r>
            <a:r>
              <a:rPr lang="en-US" dirty="0" err="1"/>
              <a:t>viên</a:t>
            </a:r>
            <a:r>
              <a:rPr lang="en-US" dirty="0"/>
              <a:t> </a:t>
            </a:r>
            <a:r>
              <a:rPr lang="en-US" dirty="0" err="1"/>
              <a:t>tẩm</a:t>
            </a:r>
            <a:r>
              <a:rPr lang="en-US" dirty="0"/>
              <a:t> </a:t>
            </a:r>
            <a:r>
              <a:rPr lang="en-US" dirty="0" err="1"/>
              <a:t>bột</a:t>
            </a:r>
            <a:r>
              <a:rPr lang="en-US" dirty="0"/>
              <a:t> </a:t>
            </a:r>
            <a:r>
              <a:rPr lang="en-US" dirty="0" err="1"/>
              <a:t>màu</a:t>
            </a:r>
            <a:r>
              <a:rPr lang="en-US" dirty="0"/>
              <a:t> </a:t>
            </a:r>
            <a:r>
              <a:rPr lang="en-US" dirty="0" err="1"/>
              <a:t>cho</a:t>
            </a:r>
            <a:r>
              <a:rPr lang="en-US" dirty="0"/>
              <a:t> </a:t>
            </a:r>
            <a:r>
              <a:rPr lang="en-US" dirty="0" err="1"/>
              <a:t>nhang</a:t>
            </a:r>
            <a:endParaRPr lang="vi-VN" dirty="0"/>
          </a:p>
        </p:txBody>
      </p:sp>
      <p:pic>
        <p:nvPicPr>
          <p:cNvPr id="5" name="Picture 4">
            <a:extLst>
              <a:ext uri="{FF2B5EF4-FFF2-40B4-BE49-F238E27FC236}">
                <a16:creationId xmlns:a16="http://schemas.microsoft.com/office/drawing/2014/main" id="{D39EE1F3-13EB-C7CA-933E-59DA83F7F16B}"/>
              </a:ext>
            </a:extLst>
          </p:cNvPr>
          <p:cNvPicPr>
            <a:picLocks noChangeAspect="1"/>
          </p:cNvPicPr>
          <p:nvPr/>
        </p:nvPicPr>
        <p:blipFill>
          <a:blip r:embed="rId2"/>
          <a:stretch>
            <a:fillRect/>
          </a:stretch>
        </p:blipFill>
        <p:spPr>
          <a:xfrm>
            <a:off x="9838828" y="6021288"/>
            <a:ext cx="2160240" cy="668924"/>
          </a:xfrm>
          <a:prstGeom prst="rect">
            <a:avLst/>
          </a:prstGeom>
        </p:spPr>
      </p:pic>
    </p:spTree>
    <p:extLst>
      <p:ext uri="{BB962C8B-B14F-4D97-AF65-F5344CB8AC3E}">
        <p14:creationId xmlns:p14="http://schemas.microsoft.com/office/powerpoint/2010/main" val="171569495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4.xml><?xml version="1.0" encoding="utf-8"?>
<p:sld xmlns:a="http://schemas.openxmlformats.org/drawingml/2006/main" xmlns:r="http://schemas.openxmlformats.org/officeDocument/2006/relationships" xmlns:p="http://schemas.openxmlformats.org/presentationml/2006/main">
  <p:cSld>
    <p:bg>
      <p:bgPr>
        <a:solidFill>
          <a:schemeClr val="tx2"/>
        </a:solidFill>
        <a:effectLst/>
      </p:bgPr>
    </p:bg>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C4620B0B-BCC1-4BED-BF4D-17691AE321AC}"/>
              </a:ext>
            </a:extLst>
          </p:cNvPr>
          <p:cNvSpPr>
            <a:spLocks noGrp="1"/>
          </p:cNvSpPr>
          <p:nvPr>
            <p:ph type="title"/>
          </p:nvPr>
        </p:nvSpPr>
        <p:spPr/>
        <p:txBody>
          <a:bodyPr>
            <a:normAutofit fontScale="90000"/>
          </a:bodyPr>
          <a:lstStyle/>
          <a:p>
            <a:r>
              <a:rPr lang="vi-VN" dirty="0">
                <a:solidFill>
                  <a:schemeClr val="accent4"/>
                </a:solidFill>
                <a:latin typeface="UTM Aptima" panose="02040603050506020204" pitchFamily="18" charset="0"/>
              </a:rPr>
              <a:t>Trộn hỗn hợp như lá cây, gỗ, hoa, và các chất phụ gia khác</a:t>
            </a:r>
            <a:endParaRPr lang="en-US" dirty="0">
              <a:solidFill>
                <a:schemeClr val="accent4"/>
              </a:solidFill>
              <a:latin typeface="UTM Aptima" panose="02040603050506020204" pitchFamily="18" charset="0"/>
            </a:endParaRPr>
          </a:p>
        </p:txBody>
      </p:sp>
      <p:sp>
        <p:nvSpPr>
          <p:cNvPr id="3" name="Text Placeholder 2">
            <a:extLst>
              <a:ext uri="{FF2B5EF4-FFF2-40B4-BE49-F238E27FC236}">
                <a16:creationId xmlns:a16="http://schemas.microsoft.com/office/drawing/2014/main" id="{ACCF25D8-462F-8B4A-8D99-662B5C3FFDE9}"/>
              </a:ext>
            </a:extLst>
          </p:cNvPr>
          <p:cNvSpPr>
            <a:spLocks noGrp="1"/>
          </p:cNvSpPr>
          <p:nvPr>
            <p:ph type="body" sz="quarter" idx="11"/>
          </p:nvPr>
        </p:nvSpPr>
        <p:spPr>
          <a:xfrm>
            <a:off x="6022404" y="647698"/>
            <a:ext cx="5410200" cy="4343400"/>
          </a:xfrm>
        </p:spPr>
        <p:txBody>
          <a:bodyPr vert="horz" lIns="121899" tIns="60949" rIns="121899" bIns="60949" rtlCol="0" anchor="t">
            <a:normAutofit/>
          </a:bodyPr>
          <a:lstStyle/>
          <a:p>
            <a:pPr marL="0" indent="0">
              <a:buNone/>
            </a:pPr>
            <a:r>
              <a:rPr lang="en-US" sz="2400" b="1" i="0" dirty="0">
                <a:effectLst/>
                <a:latin typeface="Söhne"/>
              </a:rPr>
              <a:t>1. </a:t>
            </a:r>
            <a:r>
              <a:rPr lang="vi-VN" sz="2000" b="1" i="0" dirty="0">
                <a:effectLst/>
                <a:latin typeface="Open Sans" panose="020B0606030504020204" pitchFamily="34" charset="0"/>
              </a:rPr>
              <a:t>Đặc điểm công việc trộn hỗn hợp như lá cây, gỗ, hoa, và các chất phụ gia khác để chuẩn bị sản xuất nhang</a:t>
            </a:r>
            <a:endParaRPr lang="en-US" sz="2400" b="1" i="0" dirty="0">
              <a:effectLst/>
              <a:latin typeface="Söhne"/>
            </a:endParaRPr>
          </a:p>
          <a:p>
            <a:r>
              <a:rPr lang="vi-VN" b="0" i="0" dirty="0">
                <a:effectLst/>
                <a:latin typeface="Open Sans" panose="020B0606030504020204" pitchFamily="34" charset="0"/>
              </a:rPr>
              <a:t>Trong quá trình chuẩn bị sản xuất nhang, việc trộn hỗn hợp các nguyên liệu như lá cây, gỗ, hoa và các chất phụ gia khác đóng vai trò quan trọng để tạo ra sản phẩm cuối cùng có hương thơm độc đáo và chất lượng cao. </a:t>
            </a:r>
            <a:endParaRPr lang="en-US" b="0" i="0" dirty="0">
              <a:effectLst/>
              <a:latin typeface="Open Sans" panose="020B0606030504020204" pitchFamily="34" charset="0"/>
            </a:endParaRPr>
          </a:p>
          <a:p>
            <a:r>
              <a:rPr lang="vi-VN" b="0" i="0" dirty="0">
                <a:effectLst/>
                <a:latin typeface="Open Sans" panose="020B0606030504020204" pitchFamily="34" charset="0"/>
              </a:rPr>
              <a:t>Công việc này đòi hỏi sự tinh tế và kỹ thuật, với các đặc điểm chính như sau.</a:t>
            </a:r>
            <a:endParaRPr lang="vi-VN" b="0" i="0" dirty="0">
              <a:effectLst/>
              <a:latin typeface="Söhne"/>
            </a:endParaRPr>
          </a:p>
        </p:txBody>
      </p:sp>
      <p:pic>
        <p:nvPicPr>
          <p:cNvPr id="10" name="Picture 9">
            <a:extLst>
              <a:ext uri="{FF2B5EF4-FFF2-40B4-BE49-F238E27FC236}">
                <a16:creationId xmlns:a16="http://schemas.microsoft.com/office/drawing/2014/main" id="{5458E093-37A4-5291-24A1-E68B69282681}"/>
              </a:ext>
            </a:extLst>
          </p:cNvPr>
          <p:cNvPicPr>
            <a:picLocks noChangeAspect="1"/>
          </p:cNvPicPr>
          <p:nvPr/>
        </p:nvPicPr>
        <p:blipFill>
          <a:blip r:embed="rId2"/>
          <a:stretch>
            <a:fillRect/>
          </a:stretch>
        </p:blipFill>
        <p:spPr>
          <a:xfrm>
            <a:off x="9694813" y="6021288"/>
            <a:ext cx="2160240" cy="668924"/>
          </a:xfrm>
          <a:prstGeom prst="rect">
            <a:avLst/>
          </a:prstGeom>
        </p:spPr>
      </p:pic>
      <p:pic>
        <p:nvPicPr>
          <p:cNvPr id="5" name="Picture 4">
            <a:extLst>
              <a:ext uri="{FF2B5EF4-FFF2-40B4-BE49-F238E27FC236}">
                <a16:creationId xmlns:a16="http://schemas.microsoft.com/office/drawing/2014/main" id="{5A3195DD-5253-65A8-5A8D-802FA8D6AB13}"/>
              </a:ext>
            </a:extLst>
          </p:cNvPr>
          <p:cNvPicPr>
            <a:picLocks noChangeAspect="1"/>
          </p:cNvPicPr>
          <p:nvPr/>
        </p:nvPicPr>
        <p:blipFill>
          <a:blip r:embed="rId3"/>
          <a:stretch>
            <a:fillRect/>
          </a:stretch>
        </p:blipFill>
        <p:spPr>
          <a:xfrm>
            <a:off x="-746348" y="3090392"/>
            <a:ext cx="5316760" cy="5316760"/>
          </a:xfrm>
          <a:prstGeom prst="rect">
            <a:avLst/>
          </a:prstGeom>
        </p:spPr>
      </p:pic>
    </p:spTree>
    <p:extLst>
      <p:ext uri="{BB962C8B-B14F-4D97-AF65-F5344CB8AC3E}">
        <p14:creationId xmlns:p14="http://schemas.microsoft.com/office/powerpoint/2010/main" val="26455393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5.xml><?xml version="1.0" encoding="utf-8"?>
<p:sld xmlns:a="http://schemas.openxmlformats.org/drawingml/2006/main" xmlns:r="http://schemas.openxmlformats.org/officeDocument/2006/relationships" xmlns:p="http://schemas.openxmlformats.org/presentationml/2006/main">
  <p:cSld>
    <p:bg>
      <p:bgPr>
        <a:solidFill>
          <a:schemeClr val="tx2"/>
        </a:solidFill>
        <a:effectLst/>
      </p:bgPr>
    </p:bg>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C4620B0B-BCC1-4BED-BF4D-17691AE321AC}"/>
              </a:ext>
            </a:extLst>
          </p:cNvPr>
          <p:cNvSpPr>
            <a:spLocks noGrp="1"/>
          </p:cNvSpPr>
          <p:nvPr>
            <p:ph type="title"/>
          </p:nvPr>
        </p:nvSpPr>
        <p:spPr/>
        <p:txBody>
          <a:bodyPr>
            <a:normAutofit fontScale="90000"/>
          </a:bodyPr>
          <a:lstStyle/>
          <a:p>
            <a:r>
              <a:rPr lang="vi-VN" dirty="0">
                <a:solidFill>
                  <a:schemeClr val="accent4"/>
                </a:solidFill>
                <a:latin typeface="UTM Aptima" panose="02040603050506020204" pitchFamily="18" charset="0"/>
              </a:rPr>
              <a:t>Trộn hỗn hợp như lá cây, gỗ, hoa, và các chất phụ gia khác</a:t>
            </a:r>
            <a:endParaRPr lang="en-US" dirty="0">
              <a:solidFill>
                <a:schemeClr val="accent4"/>
              </a:solidFill>
              <a:latin typeface="UTM Aptima" panose="02040603050506020204" pitchFamily="18" charset="0"/>
            </a:endParaRPr>
          </a:p>
        </p:txBody>
      </p:sp>
      <p:sp>
        <p:nvSpPr>
          <p:cNvPr id="3" name="Text Placeholder 2">
            <a:extLst>
              <a:ext uri="{FF2B5EF4-FFF2-40B4-BE49-F238E27FC236}">
                <a16:creationId xmlns:a16="http://schemas.microsoft.com/office/drawing/2014/main" id="{ACCF25D8-462F-8B4A-8D99-662B5C3FFDE9}"/>
              </a:ext>
            </a:extLst>
          </p:cNvPr>
          <p:cNvSpPr>
            <a:spLocks noGrp="1"/>
          </p:cNvSpPr>
          <p:nvPr>
            <p:ph type="body" sz="quarter" idx="11"/>
          </p:nvPr>
        </p:nvSpPr>
        <p:spPr>
          <a:xfrm>
            <a:off x="6022404" y="647698"/>
            <a:ext cx="5410200" cy="4343400"/>
          </a:xfrm>
        </p:spPr>
        <p:txBody>
          <a:bodyPr vert="horz" lIns="121899" tIns="60949" rIns="121899" bIns="60949" rtlCol="0" anchor="t">
            <a:normAutofit/>
          </a:bodyPr>
          <a:lstStyle/>
          <a:p>
            <a:pPr marL="0" indent="0">
              <a:buNone/>
            </a:pPr>
            <a:r>
              <a:rPr lang="en-US" sz="2400" b="1" i="0" dirty="0">
                <a:effectLst/>
                <a:latin typeface="Söhne"/>
              </a:rPr>
              <a:t>2. </a:t>
            </a:r>
            <a:r>
              <a:rPr lang="vi-VN" sz="2000" b="1" i="0" dirty="0">
                <a:effectLst/>
                <a:latin typeface="Open Sans" panose="020B0606030504020204" pitchFamily="34" charset="0"/>
              </a:rPr>
              <a:t>Các dạng tai nạn trong quá trình trộn hỗn hợp như lá cây, gỗ, hoa, và các chất phụ gia khác để chuẩn bị sản xuất nhang</a:t>
            </a:r>
            <a:endParaRPr lang="en-US" sz="2400" b="1" i="0" dirty="0">
              <a:effectLst/>
              <a:latin typeface="Söhne"/>
            </a:endParaRPr>
          </a:p>
          <a:p>
            <a:r>
              <a:rPr lang="vi-VN" b="0" i="0" dirty="0">
                <a:effectLst/>
                <a:latin typeface="Open Sans" panose="020B0606030504020204" pitchFamily="34" charset="0"/>
              </a:rPr>
              <a:t>Trong quá trình trộn hỗn hợp để chuẩn bị sản xuất nhang, có một số nguy cơ tai nạn mà nhà sản xuất cần chú ý và đối mặt. </a:t>
            </a:r>
            <a:endParaRPr lang="en-US" b="0" i="0" dirty="0">
              <a:effectLst/>
              <a:latin typeface="Open Sans" panose="020B0606030504020204" pitchFamily="34" charset="0"/>
            </a:endParaRPr>
          </a:p>
          <a:p>
            <a:r>
              <a:rPr lang="vi-VN" b="0" i="0" dirty="0">
                <a:effectLst/>
                <a:latin typeface="Open Sans" panose="020B0606030504020204" pitchFamily="34" charset="0"/>
              </a:rPr>
              <a:t>Các dạng tai nạn thường gặp có thể bao gồm sự cố liên quan đến quá trình xử lý và sử dụng các nguyên liệu chính như lá cây, gỗ, hoa, và các chất phụ gia.</a:t>
            </a:r>
            <a:endParaRPr lang="vi-VN" b="0" i="0" dirty="0">
              <a:effectLst/>
              <a:latin typeface="Söhne"/>
            </a:endParaRPr>
          </a:p>
        </p:txBody>
      </p:sp>
      <p:pic>
        <p:nvPicPr>
          <p:cNvPr id="10" name="Picture 9">
            <a:extLst>
              <a:ext uri="{FF2B5EF4-FFF2-40B4-BE49-F238E27FC236}">
                <a16:creationId xmlns:a16="http://schemas.microsoft.com/office/drawing/2014/main" id="{5458E093-37A4-5291-24A1-E68B69282681}"/>
              </a:ext>
            </a:extLst>
          </p:cNvPr>
          <p:cNvPicPr>
            <a:picLocks noChangeAspect="1"/>
          </p:cNvPicPr>
          <p:nvPr/>
        </p:nvPicPr>
        <p:blipFill>
          <a:blip r:embed="rId2"/>
          <a:stretch>
            <a:fillRect/>
          </a:stretch>
        </p:blipFill>
        <p:spPr>
          <a:xfrm>
            <a:off x="9694813" y="6021288"/>
            <a:ext cx="2160240" cy="668924"/>
          </a:xfrm>
          <a:prstGeom prst="rect">
            <a:avLst/>
          </a:prstGeom>
        </p:spPr>
      </p:pic>
      <p:pic>
        <p:nvPicPr>
          <p:cNvPr id="2" name="Picture 1">
            <a:extLst>
              <a:ext uri="{FF2B5EF4-FFF2-40B4-BE49-F238E27FC236}">
                <a16:creationId xmlns:a16="http://schemas.microsoft.com/office/drawing/2014/main" id="{EB0821BA-F507-3A28-B806-614A9543A2AD}"/>
              </a:ext>
            </a:extLst>
          </p:cNvPr>
          <p:cNvPicPr>
            <a:picLocks noChangeAspect="1"/>
          </p:cNvPicPr>
          <p:nvPr/>
        </p:nvPicPr>
        <p:blipFill>
          <a:blip r:embed="rId3"/>
          <a:stretch>
            <a:fillRect/>
          </a:stretch>
        </p:blipFill>
        <p:spPr>
          <a:xfrm>
            <a:off x="-746348" y="3090392"/>
            <a:ext cx="5316760" cy="5316760"/>
          </a:xfrm>
          <a:prstGeom prst="rect">
            <a:avLst/>
          </a:prstGeom>
        </p:spPr>
      </p:pic>
    </p:spTree>
    <p:extLst>
      <p:ext uri="{BB962C8B-B14F-4D97-AF65-F5344CB8AC3E}">
        <p14:creationId xmlns:p14="http://schemas.microsoft.com/office/powerpoint/2010/main" val="396618329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6.xml><?xml version="1.0" encoding="utf-8"?>
<p:sld xmlns:a="http://schemas.openxmlformats.org/drawingml/2006/main" xmlns:r="http://schemas.openxmlformats.org/officeDocument/2006/relationships" xmlns:p="http://schemas.openxmlformats.org/presentationml/2006/main">
  <p:cSld>
    <p:bg>
      <p:bgPr>
        <a:solidFill>
          <a:schemeClr val="tx2"/>
        </a:solidFill>
        <a:effectLst/>
      </p:bgPr>
    </p:bg>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C4620B0B-BCC1-4BED-BF4D-17691AE321AC}"/>
              </a:ext>
            </a:extLst>
          </p:cNvPr>
          <p:cNvSpPr>
            <a:spLocks noGrp="1"/>
          </p:cNvSpPr>
          <p:nvPr>
            <p:ph type="title"/>
          </p:nvPr>
        </p:nvSpPr>
        <p:spPr/>
        <p:txBody>
          <a:bodyPr>
            <a:normAutofit fontScale="90000"/>
          </a:bodyPr>
          <a:lstStyle/>
          <a:p>
            <a:r>
              <a:rPr lang="vi-VN" dirty="0">
                <a:solidFill>
                  <a:schemeClr val="accent4"/>
                </a:solidFill>
                <a:latin typeface="UTM Aptima" panose="02040603050506020204" pitchFamily="18" charset="0"/>
              </a:rPr>
              <a:t>Trộn hỗn hợp như lá cây, gỗ, hoa, và các chất phụ gia khác</a:t>
            </a:r>
            <a:endParaRPr lang="en-US" dirty="0">
              <a:solidFill>
                <a:schemeClr val="accent4"/>
              </a:solidFill>
              <a:latin typeface="UTM Aptima" panose="02040603050506020204" pitchFamily="18" charset="0"/>
            </a:endParaRPr>
          </a:p>
        </p:txBody>
      </p:sp>
      <p:sp>
        <p:nvSpPr>
          <p:cNvPr id="3" name="Text Placeholder 2">
            <a:extLst>
              <a:ext uri="{FF2B5EF4-FFF2-40B4-BE49-F238E27FC236}">
                <a16:creationId xmlns:a16="http://schemas.microsoft.com/office/drawing/2014/main" id="{ACCF25D8-462F-8B4A-8D99-662B5C3FFDE9}"/>
              </a:ext>
            </a:extLst>
          </p:cNvPr>
          <p:cNvSpPr>
            <a:spLocks noGrp="1"/>
          </p:cNvSpPr>
          <p:nvPr>
            <p:ph type="body" sz="quarter" idx="11"/>
          </p:nvPr>
        </p:nvSpPr>
        <p:spPr>
          <a:xfrm>
            <a:off x="6022404" y="647698"/>
            <a:ext cx="5410200" cy="4343400"/>
          </a:xfrm>
        </p:spPr>
        <p:txBody>
          <a:bodyPr vert="horz" lIns="121899" tIns="60949" rIns="121899" bIns="60949" rtlCol="0" anchor="t">
            <a:normAutofit fontScale="92500" lnSpcReduction="20000"/>
          </a:bodyPr>
          <a:lstStyle/>
          <a:p>
            <a:pPr marL="0" indent="0">
              <a:buNone/>
            </a:pPr>
            <a:r>
              <a:rPr lang="en-US" sz="2400" b="1" i="0" dirty="0">
                <a:effectLst/>
                <a:latin typeface="Söhne"/>
              </a:rPr>
              <a:t>3. </a:t>
            </a:r>
            <a:r>
              <a:rPr lang="vi-VN" sz="2000" b="1" i="0" dirty="0">
                <a:effectLst/>
                <a:latin typeface="Open Sans" panose="020B0606030504020204" pitchFamily="34" charset="0"/>
              </a:rPr>
              <a:t>Nguyên nhân gây ra tai nạn khi trộn hỗn hợp như lá cây, gỗ, hoa, và các chất phụ gia khác để chuẩn bị sản xuất nhang</a:t>
            </a:r>
            <a:endParaRPr lang="en-US" sz="2400" b="1" i="0" dirty="0">
              <a:effectLst/>
              <a:latin typeface="Söhne"/>
            </a:endParaRPr>
          </a:p>
          <a:p>
            <a:pPr algn="l"/>
            <a:r>
              <a:rPr lang="vi-VN" b="0" i="0" dirty="0">
                <a:effectLst/>
                <a:latin typeface="Open Sans" panose="020B0606030504020204" pitchFamily="34" charset="0"/>
              </a:rPr>
              <a:t>Nguy cơ tai nạn trong quá trình trộn hỗn hợp nhang có thể xuất phát từ nhiều nguyên nhân khác nhau. Một trong những yếu tố chính là thiếu hiểu biết về tính chất của các nguyên liệu sử dụng, như lá cây, gỗ, hoa và chất phụ gia.</a:t>
            </a:r>
          </a:p>
          <a:p>
            <a:pPr algn="l"/>
            <a:r>
              <a:rPr lang="vi-VN" b="0" i="0" dirty="0">
                <a:effectLst/>
                <a:latin typeface="Open Sans" panose="020B0606030504020204" pitchFamily="34" charset="0"/>
              </a:rPr>
              <a:t>Thiếu ý thức về nguy cơ cháy nổ có thể dẫn đến việc sử dụng các chất phụ gia không an toàn hoặc không đúng cách. Sự kết hợp không đồng đều hoặc vượt quá tỷ lệ an toàn có thể tạo điều kiện cho tình trạng cháy nổ không mong muốn trong quá trình sản xuất.</a:t>
            </a:r>
          </a:p>
        </p:txBody>
      </p:sp>
      <p:pic>
        <p:nvPicPr>
          <p:cNvPr id="10" name="Picture 9">
            <a:extLst>
              <a:ext uri="{FF2B5EF4-FFF2-40B4-BE49-F238E27FC236}">
                <a16:creationId xmlns:a16="http://schemas.microsoft.com/office/drawing/2014/main" id="{5458E093-37A4-5291-24A1-E68B69282681}"/>
              </a:ext>
            </a:extLst>
          </p:cNvPr>
          <p:cNvPicPr>
            <a:picLocks noChangeAspect="1"/>
          </p:cNvPicPr>
          <p:nvPr/>
        </p:nvPicPr>
        <p:blipFill>
          <a:blip r:embed="rId2"/>
          <a:stretch>
            <a:fillRect/>
          </a:stretch>
        </p:blipFill>
        <p:spPr>
          <a:xfrm>
            <a:off x="9694813" y="6021288"/>
            <a:ext cx="2160240" cy="668924"/>
          </a:xfrm>
          <a:prstGeom prst="rect">
            <a:avLst/>
          </a:prstGeom>
        </p:spPr>
      </p:pic>
      <p:pic>
        <p:nvPicPr>
          <p:cNvPr id="2" name="Picture 1">
            <a:extLst>
              <a:ext uri="{FF2B5EF4-FFF2-40B4-BE49-F238E27FC236}">
                <a16:creationId xmlns:a16="http://schemas.microsoft.com/office/drawing/2014/main" id="{65BC3301-991B-95E0-5A07-547C15F60E2E}"/>
              </a:ext>
            </a:extLst>
          </p:cNvPr>
          <p:cNvPicPr>
            <a:picLocks noChangeAspect="1"/>
          </p:cNvPicPr>
          <p:nvPr/>
        </p:nvPicPr>
        <p:blipFill>
          <a:blip r:embed="rId3"/>
          <a:stretch>
            <a:fillRect/>
          </a:stretch>
        </p:blipFill>
        <p:spPr>
          <a:xfrm>
            <a:off x="-746348" y="3090392"/>
            <a:ext cx="5316760" cy="5316760"/>
          </a:xfrm>
          <a:prstGeom prst="rect">
            <a:avLst/>
          </a:prstGeom>
        </p:spPr>
      </p:pic>
    </p:spTree>
    <p:extLst>
      <p:ext uri="{BB962C8B-B14F-4D97-AF65-F5344CB8AC3E}">
        <p14:creationId xmlns:p14="http://schemas.microsoft.com/office/powerpoint/2010/main" val="160945430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7.xml><?xml version="1.0" encoding="utf-8"?>
<p:sld xmlns:a="http://schemas.openxmlformats.org/drawingml/2006/main" xmlns:r="http://schemas.openxmlformats.org/officeDocument/2006/relationships" xmlns:p="http://schemas.openxmlformats.org/presentationml/2006/main">
  <p:cSld>
    <p:bg>
      <p:bgPr>
        <a:solidFill>
          <a:schemeClr val="tx2"/>
        </a:solidFill>
        <a:effectLst/>
      </p:bgPr>
    </p:bg>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C4620B0B-BCC1-4BED-BF4D-17691AE321AC}"/>
              </a:ext>
            </a:extLst>
          </p:cNvPr>
          <p:cNvSpPr>
            <a:spLocks noGrp="1"/>
          </p:cNvSpPr>
          <p:nvPr>
            <p:ph type="title"/>
          </p:nvPr>
        </p:nvSpPr>
        <p:spPr/>
        <p:txBody>
          <a:bodyPr>
            <a:normAutofit fontScale="90000"/>
          </a:bodyPr>
          <a:lstStyle/>
          <a:p>
            <a:r>
              <a:rPr lang="vi-VN" dirty="0">
                <a:solidFill>
                  <a:schemeClr val="accent4"/>
                </a:solidFill>
                <a:latin typeface="UTM Aptima" panose="02040603050506020204" pitchFamily="18" charset="0"/>
              </a:rPr>
              <a:t>Trộn hỗn hợp như lá cây, gỗ, hoa, và các chất phụ gia khác</a:t>
            </a:r>
            <a:endParaRPr lang="en-US" dirty="0">
              <a:solidFill>
                <a:schemeClr val="accent4"/>
              </a:solidFill>
              <a:latin typeface="UTM Aptima" panose="02040603050506020204" pitchFamily="18" charset="0"/>
            </a:endParaRPr>
          </a:p>
        </p:txBody>
      </p:sp>
      <p:sp>
        <p:nvSpPr>
          <p:cNvPr id="3" name="Text Placeholder 2">
            <a:extLst>
              <a:ext uri="{FF2B5EF4-FFF2-40B4-BE49-F238E27FC236}">
                <a16:creationId xmlns:a16="http://schemas.microsoft.com/office/drawing/2014/main" id="{ACCF25D8-462F-8B4A-8D99-662B5C3FFDE9}"/>
              </a:ext>
            </a:extLst>
          </p:cNvPr>
          <p:cNvSpPr>
            <a:spLocks noGrp="1"/>
          </p:cNvSpPr>
          <p:nvPr>
            <p:ph type="body" sz="quarter" idx="11"/>
          </p:nvPr>
        </p:nvSpPr>
        <p:spPr>
          <a:xfrm>
            <a:off x="6022404" y="647698"/>
            <a:ext cx="5410200" cy="4343400"/>
          </a:xfrm>
        </p:spPr>
        <p:txBody>
          <a:bodyPr vert="horz" lIns="121899" tIns="60949" rIns="121899" bIns="60949" rtlCol="0" anchor="t">
            <a:normAutofit/>
          </a:bodyPr>
          <a:lstStyle/>
          <a:p>
            <a:pPr marL="0" indent="0">
              <a:buNone/>
            </a:pPr>
            <a:r>
              <a:rPr lang="en-US" sz="2400" b="1" i="0" dirty="0">
                <a:effectLst/>
                <a:latin typeface="Söhne"/>
              </a:rPr>
              <a:t>4. </a:t>
            </a:r>
            <a:r>
              <a:rPr lang="vi-VN" sz="2000" b="1" i="0" dirty="0">
                <a:effectLst/>
                <a:latin typeface="Open Sans" panose="020B0606030504020204" pitchFamily="34" charset="0"/>
              </a:rPr>
              <a:t>Biện pháp phòng tránh tai nạn khi trộn hỗn hợp như lá cây, gỗ, hoa, và các chất phụ gia khác để chuẩn bị sản xuất nhang</a:t>
            </a:r>
            <a:endParaRPr lang="en-US" sz="2400" b="1" i="0" dirty="0">
              <a:effectLst/>
              <a:latin typeface="Söhne"/>
            </a:endParaRPr>
          </a:p>
          <a:p>
            <a:r>
              <a:rPr lang="vi-VN" b="0" i="0" dirty="0">
                <a:effectLst/>
                <a:latin typeface="Söhne"/>
              </a:rPr>
              <a:t>Để giảm thiểu rủi ro tai nạn khi trộn hỗn hợp nhang, huấn luyện an toàn lao động đóng vai trò quan trọng. </a:t>
            </a:r>
            <a:endParaRPr lang="en-US" b="0" i="0" dirty="0">
              <a:effectLst/>
              <a:latin typeface="Söhne"/>
            </a:endParaRPr>
          </a:p>
          <a:p>
            <a:r>
              <a:rPr lang="vi-VN" b="0" i="0" dirty="0">
                <a:effectLst/>
                <a:latin typeface="Söhne"/>
              </a:rPr>
              <a:t>Đầu tiên, nhân viên cần được huấn luyện về tính chất và nguy cơ của các nguyên liệu như lá cây, gỗ, hoa, và chất phụ gia. Huấn luyện nên tập trung vào việc nhận biết và xử lý an toàn các chất phụ gia hóa học.</a:t>
            </a:r>
          </a:p>
        </p:txBody>
      </p:sp>
      <p:pic>
        <p:nvPicPr>
          <p:cNvPr id="10" name="Picture 9">
            <a:extLst>
              <a:ext uri="{FF2B5EF4-FFF2-40B4-BE49-F238E27FC236}">
                <a16:creationId xmlns:a16="http://schemas.microsoft.com/office/drawing/2014/main" id="{5458E093-37A4-5291-24A1-E68B69282681}"/>
              </a:ext>
            </a:extLst>
          </p:cNvPr>
          <p:cNvPicPr>
            <a:picLocks noChangeAspect="1"/>
          </p:cNvPicPr>
          <p:nvPr/>
        </p:nvPicPr>
        <p:blipFill>
          <a:blip r:embed="rId2"/>
          <a:stretch>
            <a:fillRect/>
          </a:stretch>
        </p:blipFill>
        <p:spPr>
          <a:xfrm>
            <a:off x="9694813" y="6021288"/>
            <a:ext cx="2160240" cy="668924"/>
          </a:xfrm>
          <a:prstGeom prst="rect">
            <a:avLst/>
          </a:prstGeom>
        </p:spPr>
      </p:pic>
      <p:pic>
        <p:nvPicPr>
          <p:cNvPr id="2" name="Picture 1">
            <a:extLst>
              <a:ext uri="{FF2B5EF4-FFF2-40B4-BE49-F238E27FC236}">
                <a16:creationId xmlns:a16="http://schemas.microsoft.com/office/drawing/2014/main" id="{E1493DBA-CD2F-84A6-4E04-F5A230B813B7}"/>
              </a:ext>
            </a:extLst>
          </p:cNvPr>
          <p:cNvPicPr>
            <a:picLocks noChangeAspect="1"/>
          </p:cNvPicPr>
          <p:nvPr/>
        </p:nvPicPr>
        <p:blipFill>
          <a:blip r:embed="rId3"/>
          <a:stretch>
            <a:fillRect/>
          </a:stretch>
        </p:blipFill>
        <p:spPr>
          <a:xfrm>
            <a:off x="-746348" y="3090392"/>
            <a:ext cx="5316760" cy="5316760"/>
          </a:xfrm>
          <a:prstGeom prst="rect">
            <a:avLst/>
          </a:prstGeom>
        </p:spPr>
      </p:pic>
    </p:spTree>
    <p:extLst>
      <p:ext uri="{BB962C8B-B14F-4D97-AF65-F5344CB8AC3E}">
        <p14:creationId xmlns:p14="http://schemas.microsoft.com/office/powerpoint/2010/main" val="227597678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8.xml><?xml version="1.0" encoding="utf-8"?>
<p:sld xmlns:a="http://schemas.openxmlformats.org/drawingml/2006/main" xmlns:r="http://schemas.openxmlformats.org/officeDocument/2006/relationships" xmlns:p="http://schemas.openxmlformats.org/presentationml/2006/main">
  <p:cSld>
    <p:bg>
      <p:bgPr>
        <a:solidFill>
          <a:schemeClr val="tx2"/>
        </a:solidFill>
        <a:effectLst/>
      </p:bgPr>
    </p:bg>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C4620B0B-BCC1-4BED-BF4D-17691AE321AC}"/>
              </a:ext>
            </a:extLst>
          </p:cNvPr>
          <p:cNvSpPr>
            <a:spLocks noGrp="1"/>
          </p:cNvSpPr>
          <p:nvPr>
            <p:ph type="title"/>
          </p:nvPr>
        </p:nvSpPr>
        <p:spPr/>
        <p:txBody>
          <a:bodyPr>
            <a:normAutofit fontScale="90000"/>
          </a:bodyPr>
          <a:lstStyle/>
          <a:p>
            <a:r>
              <a:rPr lang="vi-VN" dirty="0">
                <a:solidFill>
                  <a:schemeClr val="accent4"/>
                </a:solidFill>
                <a:latin typeface="UTM Aptima" panose="02040603050506020204" pitchFamily="18" charset="0"/>
              </a:rPr>
              <a:t>Trộn hỗn hợp như lá cây, gỗ, hoa, và các chất phụ gia khác</a:t>
            </a:r>
            <a:endParaRPr lang="en-US" dirty="0">
              <a:solidFill>
                <a:schemeClr val="accent4"/>
              </a:solidFill>
              <a:latin typeface="UTM Aptima" panose="02040603050506020204" pitchFamily="18" charset="0"/>
            </a:endParaRPr>
          </a:p>
        </p:txBody>
      </p:sp>
      <p:sp>
        <p:nvSpPr>
          <p:cNvPr id="3" name="Text Placeholder 2">
            <a:extLst>
              <a:ext uri="{FF2B5EF4-FFF2-40B4-BE49-F238E27FC236}">
                <a16:creationId xmlns:a16="http://schemas.microsoft.com/office/drawing/2014/main" id="{ACCF25D8-462F-8B4A-8D99-662B5C3FFDE9}"/>
              </a:ext>
            </a:extLst>
          </p:cNvPr>
          <p:cNvSpPr>
            <a:spLocks noGrp="1"/>
          </p:cNvSpPr>
          <p:nvPr>
            <p:ph type="body" sz="quarter" idx="11"/>
          </p:nvPr>
        </p:nvSpPr>
        <p:spPr>
          <a:xfrm>
            <a:off x="6022404" y="647698"/>
            <a:ext cx="5410200" cy="4343400"/>
          </a:xfrm>
        </p:spPr>
        <p:txBody>
          <a:bodyPr vert="horz" lIns="121899" tIns="60949" rIns="121899" bIns="60949" rtlCol="0" anchor="t">
            <a:normAutofit lnSpcReduction="10000"/>
          </a:bodyPr>
          <a:lstStyle/>
          <a:p>
            <a:pPr marL="0" indent="0">
              <a:buNone/>
            </a:pPr>
            <a:r>
              <a:rPr lang="en-US" sz="2400" b="1" i="0" dirty="0">
                <a:effectLst/>
                <a:latin typeface="Söhne"/>
              </a:rPr>
              <a:t>5. </a:t>
            </a:r>
            <a:r>
              <a:rPr lang="vi-VN" sz="2000" b="1" i="0" dirty="0">
                <a:effectLst/>
                <a:latin typeface="Open Sans" panose="020B0606030504020204" pitchFamily="34" charset="0"/>
              </a:rPr>
              <a:t>Quy định an toàn lao động khi trộn hỗn hợp như lá cây, gỗ, hoa, và các chất phụ gia khác để chuẩn bị sản xuất nhang</a:t>
            </a:r>
            <a:endParaRPr lang="en-US" sz="2400" b="1" i="0" dirty="0">
              <a:effectLst/>
              <a:latin typeface="Söhne"/>
            </a:endParaRPr>
          </a:p>
          <a:p>
            <a:pPr algn="l"/>
            <a:r>
              <a:rPr lang="vi-VN" b="0" i="0" dirty="0">
                <a:effectLst/>
                <a:latin typeface="Open Sans" panose="020B0606030504020204" pitchFamily="34" charset="0"/>
              </a:rPr>
              <a:t>Quy định an toàn lao động đóng vai trò quan trọng trong quá trình trộn hỗn hợp để sản xuất nhang, bảo đảm môi trường làm việc an toàn và hiệu quả. Nhân viên tham gia vào quy trình này cần tuân thủ các nguyên tắc sau đây.</a:t>
            </a:r>
          </a:p>
          <a:p>
            <a:pPr algn="l"/>
            <a:r>
              <a:rPr lang="vi-VN" b="0" i="0" dirty="0">
                <a:effectLst/>
                <a:latin typeface="Open Sans" panose="020B0606030504020204" pitchFamily="34" charset="0"/>
              </a:rPr>
              <a:t>Trước hết, việc sử dụng thiết bị bảo vệ cá nhân là bắt buộc, bao gồm khẩu trang, kính bảo hộ, và găng tay.</a:t>
            </a:r>
          </a:p>
        </p:txBody>
      </p:sp>
      <p:pic>
        <p:nvPicPr>
          <p:cNvPr id="10" name="Picture 9">
            <a:extLst>
              <a:ext uri="{FF2B5EF4-FFF2-40B4-BE49-F238E27FC236}">
                <a16:creationId xmlns:a16="http://schemas.microsoft.com/office/drawing/2014/main" id="{5458E093-37A4-5291-24A1-E68B69282681}"/>
              </a:ext>
            </a:extLst>
          </p:cNvPr>
          <p:cNvPicPr>
            <a:picLocks noChangeAspect="1"/>
          </p:cNvPicPr>
          <p:nvPr/>
        </p:nvPicPr>
        <p:blipFill>
          <a:blip r:embed="rId2"/>
          <a:stretch>
            <a:fillRect/>
          </a:stretch>
        </p:blipFill>
        <p:spPr>
          <a:xfrm>
            <a:off x="9694813" y="6021288"/>
            <a:ext cx="2160240" cy="668924"/>
          </a:xfrm>
          <a:prstGeom prst="rect">
            <a:avLst/>
          </a:prstGeom>
        </p:spPr>
      </p:pic>
      <p:pic>
        <p:nvPicPr>
          <p:cNvPr id="2" name="Picture 1">
            <a:extLst>
              <a:ext uri="{FF2B5EF4-FFF2-40B4-BE49-F238E27FC236}">
                <a16:creationId xmlns:a16="http://schemas.microsoft.com/office/drawing/2014/main" id="{6CEB3B70-A766-8D14-0C0B-8DC766C6C821}"/>
              </a:ext>
            </a:extLst>
          </p:cNvPr>
          <p:cNvPicPr>
            <a:picLocks noChangeAspect="1"/>
          </p:cNvPicPr>
          <p:nvPr/>
        </p:nvPicPr>
        <p:blipFill>
          <a:blip r:embed="rId3"/>
          <a:stretch>
            <a:fillRect/>
          </a:stretch>
        </p:blipFill>
        <p:spPr>
          <a:xfrm>
            <a:off x="-746348" y="3090392"/>
            <a:ext cx="5316760" cy="5316760"/>
          </a:xfrm>
          <a:prstGeom prst="rect">
            <a:avLst/>
          </a:prstGeom>
        </p:spPr>
      </p:pic>
    </p:spTree>
    <p:extLst>
      <p:ext uri="{BB962C8B-B14F-4D97-AF65-F5344CB8AC3E}">
        <p14:creationId xmlns:p14="http://schemas.microsoft.com/office/powerpoint/2010/main" val="324955318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9.xml><?xml version="1.0" encoding="utf-8"?>
<p:sld xmlns:a="http://schemas.openxmlformats.org/drawingml/2006/main" xmlns:r="http://schemas.openxmlformats.org/officeDocument/2006/relationships" xmlns:p="http://schemas.openxmlformats.org/presentationml/2006/main">
  <p:cSld>
    <p:bg>
      <p:bgPr>
        <a:solidFill>
          <a:schemeClr val="tx2"/>
        </a:solidFill>
        <a:effectLst/>
      </p:bgPr>
    </p:bg>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C4620B0B-BCC1-4BED-BF4D-17691AE321AC}"/>
              </a:ext>
            </a:extLst>
          </p:cNvPr>
          <p:cNvSpPr>
            <a:spLocks noGrp="1"/>
          </p:cNvSpPr>
          <p:nvPr>
            <p:ph type="title"/>
          </p:nvPr>
        </p:nvSpPr>
        <p:spPr/>
        <p:txBody>
          <a:bodyPr>
            <a:normAutofit fontScale="90000"/>
          </a:bodyPr>
          <a:lstStyle/>
          <a:p>
            <a:r>
              <a:rPr lang="vi-VN" dirty="0">
                <a:solidFill>
                  <a:schemeClr val="accent4"/>
                </a:solidFill>
                <a:latin typeface="UTM Aptima" panose="02040603050506020204" pitchFamily="18" charset="0"/>
              </a:rPr>
              <a:t>Trộn hỗn hợp như lá cây, gỗ, hoa, và các chất phụ gia khác</a:t>
            </a:r>
            <a:endParaRPr lang="en-US" dirty="0">
              <a:solidFill>
                <a:schemeClr val="accent4"/>
              </a:solidFill>
              <a:latin typeface="UTM Aptima" panose="02040603050506020204" pitchFamily="18" charset="0"/>
            </a:endParaRPr>
          </a:p>
        </p:txBody>
      </p:sp>
      <p:sp>
        <p:nvSpPr>
          <p:cNvPr id="3" name="Text Placeholder 2">
            <a:extLst>
              <a:ext uri="{FF2B5EF4-FFF2-40B4-BE49-F238E27FC236}">
                <a16:creationId xmlns:a16="http://schemas.microsoft.com/office/drawing/2014/main" id="{ACCF25D8-462F-8B4A-8D99-662B5C3FFDE9}"/>
              </a:ext>
            </a:extLst>
          </p:cNvPr>
          <p:cNvSpPr>
            <a:spLocks noGrp="1"/>
          </p:cNvSpPr>
          <p:nvPr>
            <p:ph type="body" sz="quarter" idx="11"/>
          </p:nvPr>
        </p:nvSpPr>
        <p:spPr>
          <a:xfrm>
            <a:off x="6022404" y="647698"/>
            <a:ext cx="5410200" cy="4343400"/>
          </a:xfrm>
        </p:spPr>
        <p:txBody>
          <a:bodyPr vert="horz" lIns="121899" tIns="60949" rIns="121899" bIns="60949" rtlCol="0" anchor="t">
            <a:normAutofit fontScale="92500" lnSpcReduction="10000"/>
          </a:bodyPr>
          <a:lstStyle/>
          <a:p>
            <a:pPr marL="0" indent="0">
              <a:buNone/>
            </a:pPr>
            <a:r>
              <a:rPr lang="en-US" sz="2400" b="1" i="0" dirty="0">
                <a:effectLst/>
                <a:latin typeface="Söhne"/>
              </a:rPr>
              <a:t>6. </a:t>
            </a:r>
            <a:r>
              <a:rPr lang="vi-VN" sz="2000" b="1" i="0" dirty="0">
                <a:effectLst/>
                <a:latin typeface="Open Sans" panose="020B0606030504020204" pitchFamily="34" charset="0"/>
              </a:rPr>
              <a:t>Xử lý tình huống tai nạn khẩn cấp khi trộn hỗn hợp như lá cây, gỗ, hoa, và các chất phụ gia khác để chuẩn bị sản xuất nhang</a:t>
            </a:r>
            <a:endParaRPr lang="en-US" sz="2400" b="1" i="0" dirty="0">
              <a:effectLst/>
              <a:latin typeface="Söhne"/>
            </a:endParaRPr>
          </a:p>
          <a:p>
            <a:pPr algn="l"/>
            <a:r>
              <a:rPr lang="vi-VN" b="0" i="0" dirty="0">
                <a:effectLst/>
                <a:latin typeface="Open Sans" panose="020B0606030504020204" pitchFamily="34" charset="0"/>
              </a:rPr>
              <a:t>Xử lý tình huống tai nạn khẩn cấp là một phần quan trọng của quy trình an toàn khi trộn hỗn hợp nhang. Trong trường hợp có sự cố, nhân viên cần tuân thủ các bước quan trọng để đảm bảo an toàn và giảm thiểu tổn thất.</a:t>
            </a:r>
          </a:p>
          <a:p>
            <a:pPr algn="l"/>
            <a:r>
              <a:rPr lang="vi-VN" b="0" i="0" dirty="0">
                <a:effectLst/>
                <a:latin typeface="Open Sans" panose="020B0606030504020204" pitchFamily="34" charset="0"/>
              </a:rPr>
              <a:t>Trước hết, việc thông báo ngay lập tức về tai nạn cho người quản lý và đồng nghiệp là quan trọng. Sự tức tưởi thông tin sẽ giúp kích thích phản ứng nhanh chóng và hiệu quả.</a:t>
            </a:r>
          </a:p>
        </p:txBody>
      </p:sp>
      <p:pic>
        <p:nvPicPr>
          <p:cNvPr id="10" name="Picture 9">
            <a:extLst>
              <a:ext uri="{FF2B5EF4-FFF2-40B4-BE49-F238E27FC236}">
                <a16:creationId xmlns:a16="http://schemas.microsoft.com/office/drawing/2014/main" id="{5458E093-37A4-5291-24A1-E68B69282681}"/>
              </a:ext>
            </a:extLst>
          </p:cNvPr>
          <p:cNvPicPr>
            <a:picLocks noChangeAspect="1"/>
          </p:cNvPicPr>
          <p:nvPr/>
        </p:nvPicPr>
        <p:blipFill>
          <a:blip r:embed="rId2"/>
          <a:stretch>
            <a:fillRect/>
          </a:stretch>
        </p:blipFill>
        <p:spPr>
          <a:xfrm>
            <a:off x="9694813" y="6021288"/>
            <a:ext cx="2160240" cy="668924"/>
          </a:xfrm>
          <a:prstGeom prst="rect">
            <a:avLst/>
          </a:prstGeom>
        </p:spPr>
      </p:pic>
      <p:pic>
        <p:nvPicPr>
          <p:cNvPr id="2" name="Picture 1">
            <a:extLst>
              <a:ext uri="{FF2B5EF4-FFF2-40B4-BE49-F238E27FC236}">
                <a16:creationId xmlns:a16="http://schemas.microsoft.com/office/drawing/2014/main" id="{366A640A-86C7-4589-AB68-38B4CF8EBE01}"/>
              </a:ext>
            </a:extLst>
          </p:cNvPr>
          <p:cNvPicPr>
            <a:picLocks noChangeAspect="1"/>
          </p:cNvPicPr>
          <p:nvPr/>
        </p:nvPicPr>
        <p:blipFill>
          <a:blip r:embed="rId3"/>
          <a:stretch>
            <a:fillRect/>
          </a:stretch>
        </p:blipFill>
        <p:spPr>
          <a:xfrm>
            <a:off x="-746348" y="3090392"/>
            <a:ext cx="5316760" cy="5316760"/>
          </a:xfrm>
          <a:prstGeom prst="rect">
            <a:avLst/>
          </a:prstGeom>
        </p:spPr>
      </p:pic>
    </p:spTree>
    <p:extLst>
      <p:ext uri="{BB962C8B-B14F-4D97-AF65-F5344CB8AC3E}">
        <p14:creationId xmlns:p14="http://schemas.microsoft.com/office/powerpoint/2010/main" val="303726125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 name="Title 1">
            <a:extLst>
              <a:ext uri="{FF2B5EF4-FFF2-40B4-BE49-F238E27FC236}">
                <a16:creationId xmlns:a16="http://schemas.microsoft.com/office/drawing/2014/main" id="{D8E1B2A2-AB8D-A749-83BF-90273FBD41B5}"/>
              </a:ext>
            </a:extLst>
          </p:cNvPr>
          <p:cNvSpPr>
            <a:spLocks noGrp="1"/>
          </p:cNvSpPr>
          <p:nvPr>
            <p:ph type="title"/>
          </p:nvPr>
        </p:nvSpPr>
        <p:spPr>
          <a:xfrm>
            <a:off x="720724" y="685800"/>
            <a:ext cx="8974087" cy="1143000"/>
          </a:xfrm>
        </p:spPr>
        <p:txBody>
          <a:bodyPr anchor="t">
            <a:noAutofit/>
          </a:bodyPr>
          <a:lstStyle/>
          <a:p>
            <a:pPr>
              <a:lnSpc>
                <a:spcPct val="100000"/>
              </a:lnSpc>
            </a:pPr>
            <a:r>
              <a:rPr lang="en-US" sz="3600" b="1" dirty="0" err="1">
                <a:solidFill>
                  <a:schemeClr val="bg1"/>
                </a:solidFill>
                <a:latin typeface="UTM Aptima" panose="02040603050506020204" pitchFamily="18" charset="0"/>
              </a:rPr>
              <a:t>Đổ</a:t>
            </a:r>
            <a:r>
              <a:rPr lang="en-US" sz="3600" b="1" dirty="0">
                <a:solidFill>
                  <a:schemeClr val="bg1"/>
                </a:solidFill>
                <a:latin typeface="UTM Aptima" panose="02040603050506020204" pitchFamily="18" charset="0"/>
              </a:rPr>
              <a:t> </a:t>
            </a:r>
            <a:r>
              <a:rPr lang="en-US" sz="3600" b="1" dirty="0" err="1">
                <a:solidFill>
                  <a:schemeClr val="bg1"/>
                </a:solidFill>
                <a:latin typeface="UTM Aptima" panose="02040603050506020204" pitchFamily="18" charset="0"/>
              </a:rPr>
              <a:t>hỗn</a:t>
            </a:r>
            <a:r>
              <a:rPr lang="en-US" sz="3600" b="1" dirty="0">
                <a:solidFill>
                  <a:schemeClr val="bg1"/>
                </a:solidFill>
                <a:latin typeface="UTM Aptima" panose="02040603050506020204" pitchFamily="18" charset="0"/>
              </a:rPr>
              <a:t> </a:t>
            </a:r>
            <a:r>
              <a:rPr lang="en-US" sz="3600" b="1" dirty="0" err="1">
                <a:solidFill>
                  <a:schemeClr val="bg1"/>
                </a:solidFill>
                <a:latin typeface="UTM Aptima" panose="02040603050506020204" pitchFamily="18" charset="0"/>
              </a:rPr>
              <a:t>hợp</a:t>
            </a:r>
            <a:r>
              <a:rPr lang="en-US" sz="3600" b="1" dirty="0">
                <a:solidFill>
                  <a:schemeClr val="bg1"/>
                </a:solidFill>
                <a:latin typeface="UTM Aptima" panose="02040603050506020204" pitchFamily="18" charset="0"/>
              </a:rPr>
              <a:t> </a:t>
            </a:r>
            <a:r>
              <a:rPr lang="en-US" sz="3600" b="1" dirty="0" err="1">
                <a:solidFill>
                  <a:schemeClr val="bg1"/>
                </a:solidFill>
                <a:latin typeface="UTM Aptima" panose="02040603050506020204" pitchFamily="18" charset="0"/>
              </a:rPr>
              <a:t>nguyên</a:t>
            </a:r>
            <a:r>
              <a:rPr lang="en-US" sz="3600" b="1" dirty="0">
                <a:solidFill>
                  <a:schemeClr val="bg1"/>
                </a:solidFill>
                <a:latin typeface="UTM Aptima" panose="02040603050506020204" pitchFamily="18" charset="0"/>
              </a:rPr>
              <a:t> </a:t>
            </a:r>
            <a:r>
              <a:rPr lang="en-US" sz="3600" b="1" dirty="0" err="1">
                <a:solidFill>
                  <a:schemeClr val="bg1"/>
                </a:solidFill>
                <a:latin typeface="UTM Aptima" panose="02040603050506020204" pitchFamily="18" charset="0"/>
              </a:rPr>
              <a:t>liệu</a:t>
            </a:r>
            <a:r>
              <a:rPr lang="en-US" sz="3600" b="1" dirty="0">
                <a:solidFill>
                  <a:schemeClr val="bg1"/>
                </a:solidFill>
                <a:latin typeface="UTM Aptima" panose="02040603050506020204" pitchFamily="18" charset="0"/>
              </a:rPr>
              <a:t> </a:t>
            </a:r>
            <a:r>
              <a:rPr lang="en-US" sz="3600" b="1" dirty="0" err="1">
                <a:solidFill>
                  <a:schemeClr val="bg1"/>
                </a:solidFill>
                <a:latin typeface="UTM Aptima" panose="02040603050506020204" pitchFamily="18" charset="0"/>
              </a:rPr>
              <a:t>vào</a:t>
            </a:r>
            <a:r>
              <a:rPr lang="en-US" sz="3600" b="1" dirty="0">
                <a:solidFill>
                  <a:schemeClr val="bg1"/>
                </a:solidFill>
                <a:latin typeface="UTM Aptima" panose="02040603050506020204" pitchFamily="18" charset="0"/>
              </a:rPr>
              <a:t> </a:t>
            </a:r>
            <a:r>
              <a:rPr lang="en-US" sz="3600" b="1" dirty="0" err="1">
                <a:solidFill>
                  <a:schemeClr val="bg1"/>
                </a:solidFill>
                <a:latin typeface="UTM Aptima" panose="02040603050506020204" pitchFamily="18" charset="0"/>
              </a:rPr>
              <a:t>khuôn</a:t>
            </a:r>
            <a:r>
              <a:rPr lang="en-US" sz="3600" b="1" dirty="0">
                <a:solidFill>
                  <a:schemeClr val="bg1"/>
                </a:solidFill>
                <a:latin typeface="UTM Aptima" panose="02040603050506020204" pitchFamily="18" charset="0"/>
              </a:rPr>
              <a:t> </a:t>
            </a:r>
            <a:r>
              <a:rPr lang="en-US" sz="3600" b="1" dirty="0" err="1">
                <a:solidFill>
                  <a:schemeClr val="bg1"/>
                </a:solidFill>
                <a:latin typeface="UTM Aptima" panose="02040603050506020204" pitchFamily="18" charset="0"/>
              </a:rPr>
              <a:t>đúc</a:t>
            </a:r>
            <a:endParaRPr lang="en-US" sz="3600" b="1" dirty="0">
              <a:solidFill>
                <a:schemeClr val="bg1"/>
              </a:solidFill>
              <a:latin typeface="UTM Aptima" panose="02040603050506020204" pitchFamily="18" charset="0"/>
            </a:endParaRPr>
          </a:p>
        </p:txBody>
      </p:sp>
      <p:sp>
        <p:nvSpPr>
          <p:cNvPr id="3" name="Content Placeholder 2"/>
          <p:cNvSpPr>
            <a:spLocks noGrp="1"/>
          </p:cNvSpPr>
          <p:nvPr>
            <p:ph idx="1"/>
          </p:nvPr>
        </p:nvSpPr>
        <p:spPr/>
        <p:txBody>
          <a:bodyPr vert="horz" lIns="121899" tIns="60949" rIns="121899" bIns="60949" rtlCol="0" anchor="t">
            <a:normAutofit/>
          </a:bodyPr>
          <a:lstStyle/>
          <a:p>
            <a:pPr marL="0" indent="0">
              <a:buNone/>
            </a:pPr>
            <a:r>
              <a:rPr lang="en-US" b="1" i="0" dirty="0">
                <a:effectLst/>
                <a:latin typeface="Open Sans" panose="020B0606030504020204" pitchFamily="34" charset="0"/>
              </a:rPr>
              <a:t>1. </a:t>
            </a:r>
            <a:r>
              <a:rPr lang="en-US" b="1" i="0" dirty="0" err="1">
                <a:effectLst/>
                <a:latin typeface="Open Sans" panose="020B0606030504020204" pitchFamily="34" charset="0"/>
              </a:rPr>
              <a:t>Đặc</a:t>
            </a:r>
            <a:r>
              <a:rPr lang="en-US" b="1" i="0" dirty="0">
                <a:effectLst/>
                <a:latin typeface="Open Sans" panose="020B0606030504020204" pitchFamily="34" charset="0"/>
              </a:rPr>
              <a:t> </a:t>
            </a:r>
            <a:r>
              <a:rPr lang="en-US" b="1" i="0" dirty="0" err="1">
                <a:effectLst/>
                <a:latin typeface="Open Sans" panose="020B0606030504020204" pitchFamily="34" charset="0"/>
              </a:rPr>
              <a:t>điểm</a:t>
            </a:r>
            <a:r>
              <a:rPr lang="en-US" b="1" i="0" dirty="0">
                <a:effectLst/>
                <a:latin typeface="Open Sans" panose="020B0606030504020204" pitchFamily="34" charset="0"/>
              </a:rPr>
              <a:t> </a:t>
            </a:r>
            <a:r>
              <a:rPr lang="en-US" b="1" i="0" dirty="0" err="1">
                <a:effectLst/>
                <a:latin typeface="Open Sans" panose="020B0606030504020204" pitchFamily="34" charset="0"/>
              </a:rPr>
              <a:t>công</a:t>
            </a:r>
            <a:r>
              <a:rPr lang="en-US" b="1" i="0" dirty="0">
                <a:effectLst/>
                <a:latin typeface="Open Sans" panose="020B0606030504020204" pitchFamily="34" charset="0"/>
              </a:rPr>
              <a:t> </a:t>
            </a:r>
            <a:r>
              <a:rPr lang="en-US" b="1" i="0" dirty="0" err="1">
                <a:effectLst/>
                <a:latin typeface="Open Sans" panose="020B0606030504020204" pitchFamily="34" charset="0"/>
              </a:rPr>
              <a:t>việc</a:t>
            </a:r>
            <a:r>
              <a:rPr lang="en-US" b="1" i="0" dirty="0">
                <a:effectLst/>
                <a:latin typeface="Open Sans" panose="020B0606030504020204" pitchFamily="34" charset="0"/>
              </a:rPr>
              <a:t> </a:t>
            </a:r>
            <a:r>
              <a:rPr lang="en-US" b="1" i="0" dirty="0" err="1">
                <a:effectLst/>
                <a:latin typeface="Open Sans" panose="020B0606030504020204" pitchFamily="34" charset="0"/>
              </a:rPr>
              <a:t>đổ</a:t>
            </a:r>
            <a:r>
              <a:rPr lang="en-US" b="1" i="0" dirty="0">
                <a:effectLst/>
                <a:latin typeface="Open Sans" panose="020B0606030504020204" pitchFamily="34" charset="0"/>
              </a:rPr>
              <a:t> </a:t>
            </a:r>
            <a:r>
              <a:rPr lang="en-US" b="1" i="0" dirty="0" err="1">
                <a:effectLst/>
                <a:latin typeface="Open Sans" panose="020B0606030504020204" pitchFamily="34" charset="0"/>
              </a:rPr>
              <a:t>hỗn</a:t>
            </a:r>
            <a:r>
              <a:rPr lang="en-US" b="1" i="0" dirty="0">
                <a:effectLst/>
                <a:latin typeface="Open Sans" panose="020B0606030504020204" pitchFamily="34" charset="0"/>
              </a:rPr>
              <a:t> </a:t>
            </a:r>
            <a:r>
              <a:rPr lang="en-US" b="1" i="0" dirty="0" err="1">
                <a:effectLst/>
                <a:latin typeface="Open Sans" panose="020B0606030504020204" pitchFamily="34" charset="0"/>
              </a:rPr>
              <a:t>hợp</a:t>
            </a:r>
            <a:r>
              <a:rPr lang="en-US" b="1" i="0" dirty="0">
                <a:effectLst/>
                <a:latin typeface="Open Sans" panose="020B0606030504020204" pitchFamily="34" charset="0"/>
              </a:rPr>
              <a:t> </a:t>
            </a:r>
            <a:r>
              <a:rPr lang="en-US" b="1" i="0" dirty="0" err="1">
                <a:effectLst/>
                <a:latin typeface="Open Sans" panose="020B0606030504020204" pitchFamily="34" charset="0"/>
              </a:rPr>
              <a:t>nguyên</a:t>
            </a:r>
            <a:r>
              <a:rPr lang="en-US" b="1" i="0" dirty="0">
                <a:effectLst/>
                <a:latin typeface="Open Sans" panose="020B0606030504020204" pitchFamily="34" charset="0"/>
              </a:rPr>
              <a:t> </a:t>
            </a:r>
            <a:r>
              <a:rPr lang="en-US" b="1" i="0" dirty="0" err="1">
                <a:effectLst/>
                <a:latin typeface="Open Sans" panose="020B0606030504020204" pitchFamily="34" charset="0"/>
              </a:rPr>
              <a:t>liệu</a:t>
            </a:r>
            <a:r>
              <a:rPr lang="en-US" b="1" i="0" dirty="0">
                <a:effectLst/>
                <a:latin typeface="Open Sans" panose="020B0606030504020204" pitchFamily="34" charset="0"/>
              </a:rPr>
              <a:t> </a:t>
            </a:r>
            <a:r>
              <a:rPr lang="en-US" b="1" i="0" dirty="0" err="1">
                <a:effectLst/>
                <a:latin typeface="Open Sans" panose="020B0606030504020204" pitchFamily="34" charset="0"/>
              </a:rPr>
              <a:t>vào</a:t>
            </a:r>
            <a:r>
              <a:rPr lang="en-US" b="1" i="0" dirty="0">
                <a:effectLst/>
                <a:latin typeface="Open Sans" panose="020B0606030504020204" pitchFamily="34" charset="0"/>
              </a:rPr>
              <a:t> </a:t>
            </a:r>
            <a:r>
              <a:rPr lang="en-US" b="1" i="0" dirty="0" err="1">
                <a:effectLst/>
                <a:latin typeface="Open Sans" panose="020B0606030504020204" pitchFamily="34" charset="0"/>
              </a:rPr>
              <a:t>khuôn</a:t>
            </a:r>
            <a:r>
              <a:rPr lang="en-US" b="1" i="0" dirty="0">
                <a:effectLst/>
                <a:latin typeface="Open Sans" panose="020B0606030504020204" pitchFamily="34" charset="0"/>
              </a:rPr>
              <a:t> </a:t>
            </a:r>
            <a:r>
              <a:rPr lang="en-US" b="1" i="0" dirty="0" err="1">
                <a:effectLst/>
                <a:latin typeface="Open Sans" panose="020B0606030504020204" pitchFamily="34" charset="0"/>
              </a:rPr>
              <a:t>đúc</a:t>
            </a:r>
            <a:r>
              <a:rPr lang="en-US" b="1" i="0" dirty="0">
                <a:effectLst/>
                <a:latin typeface="Open Sans" panose="020B0606030504020204" pitchFamily="34" charset="0"/>
              </a:rPr>
              <a:t> </a:t>
            </a:r>
            <a:r>
              <a:rPr lang="en-US" b="1" i="0" dirty="0" err="1">
                <a:effectLst/>
                <a:latin typeface="Open Sans" panose="020B0606030504020204" pitchFamily="34" charset="0"/>
              </a:rPr>
              <a:t>để</a:t>
            </a:r>
            <a:r>
              <a:rPr lang="en-US" b="1" i="0" dirty="0">
                <a:effectLst/>
                <a:latin typeface="Open Sans" panose="020B0606030504020204" pitchFamily="34" charset="0"/>
              </a:rPr>
              <a:t> </a:t>
            </a:r>
            <a:r>
              <a:rPr lang="en-US" b="1" i="0" dirty="0" err="1">
                <a:effectLst/>
                <a:latin typeface="Open Sans" panose="020B0606030504020204" pitchFamily="34" charset="0"/>
              </a:rPr>
              <a:t>tạo</a:t>
            </a:r>
            <a:r>
              <a:rPr lang="en-US" b="1" i="0" dirty="0">
                <a:effectLst/>
                <a:latin typeface="Open Sans" panose="020B0606030504020204" pitchFamily="34" charset="0"/>
              </a:rPr>
              <a:t> </a:t>
            </a:r>
            <a:r>
              <a:rPr lang="en-US" b="1" i="0" dirty="0" err="1">
                <a:effectLst/>
                <a:latin typeface="Open Sans" panose="020B0606030504020204" pitchFamily="34" charset="0"/>
              </a:rPr>
              <a:t>thành</a:t>
            </a:r>
            <a:r>
              <a:rPr lang="en-US" b="1" i="0" dirty="0">
                <a:effectLst/>
                <a:latin typeface="Open Sans" panose="020B0606030504020204" pitchFamily="34" charset="0"/>
              </a:rPr>
              <a:t> </a:t>
            </a:r>
            <a:r>
              <a:rPr lang="en-US" b="1" i="0" dirty="0" err="1">
                <a:effectLst/>
                <a:latin typeface="Open Sans" panose="020B0606030504020204" pitchFamily="34" charset="0"/>
              </a:rPr>
              <a:t>nhang</a:t>
            </a:r>
            <a:r>
              <a:rPr lang="en-US" sz="2000" dirty="0"/>
              <a:t>:</a:t>
            </a:r>
          </a:p>
          <a:p>
            <a:pPr algn="l"/>
            <a:r>
              <a:rPr lang="vi-VN" b="0" i="0" dirty="0">
                <a:effectLst/>
                <a:latin typeface="Open Sans" panose="020B0606030504020204" pitchFamily="34" charset="0"/>
              </a:rPr>
              <a:t>Quy trình đổ hỗn hợp nguyên liệu vào khuôn đúc để tạo thành nhang là một công đoạn quan trọng trong quá trình sản xuất. </a:t>
            </a:r>
            <a:endParaRPr lang="en-US" b="0" i="0" dirty="0">
              <a:effectLst/>
              <a:latin typeface="Open Sans" panose="020B0606030504020204" pitchFamily="34" charset="0"/>
            </a:endParaRPr>
          </a:p>
          <a:p>
            <a:pPr algn="l"/>
            <a:r>
              <a:rPr lang="vi-VN" b="0" i="0" dirty="0">
                <a:effectLst/>
                <a:latin typeface="Open Sans" panose="020B0606030504020204" pitchFamily="34" charset="0"/>
              </a:rPr>
              <a:t>Để đảm bảo chất lượng và hình dạng đồng đều của sản phẩm cuối cùng, các bước sau đây được thực hiện một cách cẩn thận.</a:t>
            </a:r>
          </a:p>
        </p:txBody>
      </p:sp>
      <p:pic>
        <p:nvPicPr>
          <p:cNvPr id="5" name="Picture 4">
            <a:extLst>
              <a:ext uri="{FF2B5EF4-FFF2-40B4-BE49-F238E27FC236}">
                <a16:creationId xmlns:a16="http://schemas.microsoft.com/office/drawing/2014/main" id="{493FBB0D-6C22-CA16-B6B9-D7B0861DA210}"/>
              </a:ext>
            </a:extLst>
          </p:cNvPr>
          <p:cNvPicPr>
            <a:picLocks noChangeAspect="1"/>
          </p:cNvPicPr>
          <p:nvPr/>
        </p:nvPicPr>
        <p:blipFill>
          <a:blip r:embed="rId2"/>
          <a:stretch>
            <a:fillRect/>
          </a:stretch>
        </p:blipFill>
        <p:spPr>
          <a:xfrm>
            <a:off x="9910836" y="6093296"/>
            <a:ext cx="2160240" cy="668924"/>
          </a:xfrm>
          <a:prstGeom prst="rect">
            <a:avLst/>
          </a:prstGeom>
        </p:spPr>
      </p:pic>
      <p:pic>
        <p:nvPicPr>
          <p:cNvPr id="4" name="Picture 3">
            <a:extLst>
              <a:ext uri="{FF2B5EF4-FFF2-40B4-BE49-F238E27FC236}">
                <a16:creationId xmlns:a16="http://schemas.microsoft.com/office/drawing/2014/main" id="{6011B0FD-123E-46C1-D3E5-7CE085055CDC}"/>
              </a:ext>
            </a:extLst>
          </p:cNvPr>
          <p:cNvPicPr>
            <a:picLocks noChangeAspect="1"/>
          </p:cNvPicPr>
          <p:nvPr/>
        </p:nvPicPr>
        <p:blipFill>
          <a:blip r:embed="rId3"/>
          <a:stretch>
            <a:fillRect/>
          </a:stretch>
        </p:blipFill>
        <p:spPr>
          <a:xfrm>
            <a:off x="6140362" y="1124744"/>
            <a:ext cx="4761905" cy="4761905"/>
          </a:xfrm>
          <a:prstGeom prst="rect">
            <a:avLst/>
          </a:prstGeom>
        </p:spPr>
      </p:pic>
    </p:spTree>
    <p:extLst>
      <p:ext uri="{BB962C8B-B14F-4D97-AF65-F5344CB8AC3E}">
        <p14:creationId xmlns:p14="http://schemas.microsoft.com/office/powerpoint/2010/main" val="139726717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 name="Title 1">
            <a:extLst>
              <a:ext uri="{FF2B5EF4-FFF2-40B4-BE49-F238E27FC236}">
                <a16:creationId xmlns:a16="http://schemas.microsoft.com/office/drawing/2014/main" id="{D8E1B2A2-AB8D-A749-83BF-90273FBD41B5}"/>
              </a:ext>
            </a:extLst>
          </p:cNvPr>
          <p:cNvSpPr>
            <a:spLocks noGrp="1"/>
          </p:cNvSpPr>
          <p:nvPr>
            <p:ph type="title"/>
          </p:nvPr>
        </p:nvSpPr>
        <p:spPr>
          <a:xfrm>
            <a:off x="720724" y="685800"/>
            <a:ext cx="8542039" cy="1143000"/>
          </a:xfrm>
        </p:spPr>
        <p:txBody>
          <a:bodyPr anchor="t">
            <a:noAutofit/>
          </a:bodyPr>
          <a:lstStyle/>
          <a:p>
            <a:pPr>
              <a:lnSpc>
                <a:spcPct val="100000"/>
              </a:lnSpc>
            </a:pPr>
            <a:r>
              <a:rPr lang="en-US" sz="3600" b="1" dirty="0" err="1">
                <a:solidFill>
                  <a:schemeClr val="bg1"/>
                </a:solidFill>
                <a:latin typeface="UTM Aptima" panose="02040603050506020204" pitchFamily="18" charset="0"/>
              </a:rPr>
              <a:t>Đổ</a:t>
            </a:r>
            <a:r>
              <a:rPr lang="en-US" sz="3600" b="1" dirty="0">
                <a:solidFill>
                  <a:schemeClr val="bg1"/>
                </a:solidFill>
                <a:latin typeface="UTM Aptima" panose="02040603050506020204" pitchFamily="18" charset="0"/>
              </a:rPr>
              <a:t> </a:t>
            </a:r>
            <a:r>
              <a:rPr lang="en-US" sz="3600" b="1" dirty="0" err="1">
                <a:solidFill>
                  <a:schemeClr val="bg1"/>
                </a:solidFill>
                <a:latin typeface="UTM Aptima" panose="02040603050506020204" pitchFamily="18" charset="0"/>
              </a:rPr>
              <a:t>hỗn</a:t>
            </a:r>
            <a:r>
              <a:rPr lang="en-US" sz="3600" b="1" dirty="0">
                <a:solidFill>
                  <a:schemeClr val="bg1"/>
                </a:solidFill>
                <a:latin typeface="UTM Aptima" panose="02040603050506020204" pitchFamily="18" charset="0"/>
              </a:rPr>
              <a:t> </a:t>
            </a:r>
            <a:r>
              <a:rPr lang="en-US" sz="3600" b="1" dirty="0" err="1">
                <a:solidFill>
                  <a:schemeClr val="bg1"/>
                </a:solidFill>
                <a:latin typeface="UTM Aptima" panose="02040603050506020204" pitchFamily="18" charset="0"/>
              </a:rPr>
              <a:t>hợp</a:t>
            </a:r>
            <a:r>
              <a:rPr lang="en-US" sz="3600" b="1" dirty="0">
                <a:solidFill>
                  <a:schemeClr val="bg1"/>
                </a:solidFill>
                <a:latin typeface="UTM Aptima" panose="02040603050506020204" pitchFamily="18" charset="0"/>
              </a:rPr>
              <a:t> </a:t>
            </a:r>
            <a:r>
              <a:rPr lang="en-US" sz="3600" b="1" dirty="0" err="1">
                <a:solidFill>
                  <a:schemeClr val="bg1"/>
                </a:solidFill>
                <a:latin typeface="UTM Aptima" panose="02040603050506020204" pitchFamily="18" charset="0"/>
              </a:rPr>
              <a:t>nguyên</a:t>
            </a:r>
            <a:r>
              <a:rPr lang="en-US" sz="3600" b="1" dirty="0">
                <a:solidFill>
                  <a:schemeClr val="bg1"/>
                </a:solidFill>
                <a:latin typeface="UTM Aptima" panose="02040603050506020204" pitchFamily="18" charset="0"/>
              </a:rPr>
              <a:t> </a:t>
            </a:r>
            <a:r>
              <a:rPr lang="en-US" sz="3600" b="1" dirty="0" err="1">
                <a:solidFill>
                  <a:schemeClr val="bg1"/>
                </a:solidFill>
                <a:latin typeface="UTM Aptima" panose="02040603050506020204" pitchFamily="18" charset="0"/>
              </a:rPr>
              <a:t>liệu</a:t>
            </a:r>
            <a:r>
              <a:rPr lang="en-US" sz="3600" b="1" dirty="0">
                <a:solidFill>
                  <a:schemeClr val="bg1"/>
                </a:solidFill>
                <a:latin typeface="UTM Aptima" panose="02040603050506020204" pitchFamily="18" charset="0"/>
              </a:rPr>
              <a:t> </a:t>
            </a:r>
            <a:r>
              <a:rPr lang="en-US" sz="3600" b="1" dirty="0" err="1">
                <a:solidFill>
                  <a:schemeClr val="bg1"/>
                </a:solidFill>
                <a:latin typeface="UTM Aptima" panose="02040603050506020204" pitchFamily="18" charset="0"/>
              </a:rPr>
              <a:t>vào</a:t>
            </a:r>
            <a:r>
              <a:rPr lang="en-US" sz="3600" b="1" dirty="0">
                <a:solidFill>
                  <a:schemeClr val="bg1"/>
                </a:solidFill>
                <a:latin typeface="UTM Aptima" panose="02040603050506020204" pitchFamily="18" charset="0"/>
              </a:rPr>
              <a:t> </a:t>
            </a:r>
            <a:r>
              <a:rPr lang="en-US" sz="3600" b="1" dirty="0" err="1">
                <a:solidFill>
                  <a:schemeClr val="bg1"/>
                </a:solidFill>
                <a:latin typeface="UTM Aptima" panose="02040603050506020204" pitchFamily="18" charset="0"/>
              </a:rPr>
              <a:t>khuôn</a:t>
            </a:r>
            <a:r>
              <a:rPr lang="en-US" sz="3600" b="1" dirty="0">
                <a:solidFill>
                  <a:schemeClr val="bg1"/>
                </a:solidFill>
                <a:latin typeface="UTM Aptima" panose="02040603050506020204" pitchFamily="18" charset="0"/>
              </a:rPr>
              <a:t> </a:t>
            </a:r>
            <a:r>
              <a:rPr lang="en-US" sz="3600" b="1" dirty="0" err="1">
                <a:solidFill>
                  <a:schemeClr val="bg1"/>
                </a:solidFill>
                <a:latin typeface="UTM Aptima" panose="02040603050506020204" pitchFamily="18" charset="0"/>
              </a:rPr>
              <a:t>đúc</a:t>
            </a:r>
            <a:endParaRPr lang="en-US" sz="3600" b="1" dirty="0">
              <a:solidFill>
                <a:schemeClr val="bg1"/>
              </a:solidFill>
              <a:latin typeface="UTM Aptima" panose="02040603050506020204" pitchFamily="18" charset="0"/>
            </a:endParaRPr>
          </a:p>
        </p:txBody>
      </p:sp>
      <p:sp>
        <p:nvSpPr>
          <p:cNvPr id="3" name="Content Placeholder 2"/>
          <p:cNvSpPr>
            <a:spLocks noGrp="1"/>
          </p:cNvSpPr>
          <p:nvPr>
            <p:ph idx="1"/>
          </p:nvPr>
        </p:nvSpPr>
        <p:spPr/>
        <p:txBody>
          <a:bodyPr vert="horz" lIns="121899" tIns="60949" rIns="121899" bIns="60949" rtlCol="0" anchor="t">
            <a:normAutofit/>
          </a:bodyPr>
          <a:lstStyle/>
          <a:p>
            <a:pPr marL="0" indent="0">
              <a:buNone/>
            </a:pPr>
            <a:r>
              <a:rPr lang="en-US" b="1" i="0" dirty="0">
                <a:effectLst/>
                <a:latin typeface="Open Sans" panose="020B0606030504020204" pitchFamily="34" charset="0"/>
              </a:rPr>
              <a:t>2. </a:t>
            </a:r>
            <a:r>
              <a:rPr lang="en-US" b="1" i="0" dirty="0" err="1">
                <a:effectLst/>
                <a:latin typeface="Open Sans" panose="020B0606030504020204" pitchFamily="34" charset="0"/>
              </a:rPr>
              <a:t>Các</a:t>
            </a:r>
            <a:r>
              <a:rPr lang="en-US" b="1" i="0" dirty="0">
                <a:effectLst/>
                <a:latin typeface="Open Sans" panose="020B0606030504020204" pitchFamily="34" charset="0"/>
              </a:rPr>
              <a:t> </a:t>
            </a:r>
            <a:r>
              <a:rPr lang="en-US" b="1" i="0" dirty="0" err="1">
                <a:effectLst/>
                <a:latin typeface="Open Sans" panose="020B0606030504020204" pitchFamily="34" charset="0"/>
              </a:rPr>
              <a:t>dạng</a:t>
            </a:r>
            <a:r>
              <a:rPr lang="en-US" b="1" i="0" dirty="0">
                <a:effectLst/>
                <a:latin typeface="Open Sans" panose="020B0606030504020204" pitchFamily="34" charset="0"/>
              </a:rPr>
              <a:t> tai </a:t>
            </a:r>
            <a:r>
              <a:rPr lang="en-US" b="1" i="0" dirty="0" err="1">
                <a:effectLst/>
                <a:latin typeface="Open Sans" panose="020B0606030504020204" pitchFamily="34" charset="0"/>
              </a:rPr>
              <a:t>nạn</a:t>
            </a:r>
            <a:r>
              <a:rPr lang="en-US" b="1" i="0" dirty="0">
                <a:effectLst/>
                <a:latin typeface="Open Sans" panose="020B0606030504020204" pitchFamily="34" charset="0"/>
              </a:rPr>
              <a:t> </a:t>
            </a:r>
            <a:r>
              <a:rPr lang="en-US" b="1" i="0" dirty="0" err="1">
                <a:effectLst/>
                <a:latin typeface="Open Sans" panose="020B0606030504020204" pitchFamily="34" charset="0"/>
              </a:rPr>
              <a:t>trong</a:t>
            </a:r>
            <a:r>
              <a:rPr lang="en-US" b="1" i="0" dirty="0">
                <a:effectLst/>
                <a:latin typeface="Open Sans" panose="020B0606030504020204" pitchFamily="34" charset="0"/>
              </a:rPr>
              <a:t> </a:t>
            </a:r>
            <a:r>
              <a:rPr lang="en-US" b="1" i="0" dirty="0" err="1">
                <a:effectLst/>
                <a:latin typeface="Open Sans" panose="020B0606030504020204" pitchFamily="34" charset="0"/>
              </a:rPr>
              <a:t>quá</a:t>
            </a:r>
            <a:r>
              <a:rPr lang="en-US" b="1" i="0" dirty="0">
                <a:effectLst/>
                <a:latin typeface="Open Sans" panose="020B0606030504020204" pitchFamily="34" charset="0"/>
              </a:rPr>
              <a:t> </a:t>
            </a:r>
            <a:r>
              <a:rPr lang="en-US" b="1" i="0" dirty="0" err="1">
                <a:effectLst/>
                <a:latin typeface="Open Sans" panose="020B0606030504020204" pitchFamily="34" charset="0"/>
              </a:rPr>
              <a:t>trình</a:t>
            </a:r>
            <a:r>
              <a:rPr lang="en-US" b="1" i="0" dirty="0">
                <a:effectLst/>
                <a:latin typeface="Open Sans" panose="020B0606030504020204" pitchFamily="34" charset="0"/>
              </a:rPr>
              <a:t> </a:t>
            </a:r>
            <a:r>
              <a:rPr lang="en-US" b="1" i="0" dirty="0" err="1">
                <a:effectLst/>
                <a:latin typeface="Open Sans" panose="020B0606030504020204" pitchFamily="34" charset="0"/>
              </a:rPr>
              <a:t>đổ</a:t>
            </a:r>
            <a:r>
              <a:rPr lang="en-US" b="1" i="0" dirty="0">
                <a:effectLst/>
                <a:latin typeface="Open Sans" panose="020B0606030504020204" pitchFamily="34" charset="0"/>
              </a:rPr>
              <a:t> </a:t>
            </a:r>
            <a:r>
              <a:rPr lang="en-US" b="1" i="0" dirty="0" err="1">
                <a:effectLst/>
                <a:latin typeface="Open Sans" panose="020B0606030504020204" pitchFamily="34" charset="0"/>
              </a:rPr>
              <a:t>hỗn</a:t>
            </a:r>
            <a:r>
              <a:rPr lang="en-US" b="1" i="0" dirty="0">
                <a:effectLst/>
                <a:latin typeface="Open Sans" panose="020B0606030504020204" pitchFamily="34" charset="0"/>
              </a:rPr>
              <a:t> </a:t>
            </a:r>
            <a:r>
              <a:rPr lang="en-US" b="1" i="0" dirty="0" err="1">
                <a:effectLst/>
                <a:latin typeface="Open Sans" panose="020B0606030504020204" pitchFamily="34" charset="0"/>
              </a:rPr>
              <a:t>hợp</a:t>
            </a:r>
            <a:r>
              <a:rPr lang="en-US" b="1" i="0" dirty="0">
                <a:effectLst/>
                <a:latin typeface="Open Sans" panose="020B0606030504020204" pitchFamily="34" charset="0"/>
              </a:rPr>
              <a:t> </a:t>
            </a:r>
            <a:r>
              <a:rPr lang="en-US" b="1" i="0" dirty="0" err="1">
                <a:effectLst/>
                <a:latin typeface="Open Sans" panose="020B0606030504020204" pitchFamily="34" charset="0"/>
              </a:rPr>
              <a:t>nguyên</a:t>
            </a:r>
            <a:r>
              <a:rPr lang="en-US" b="1" i="0" dirty="0">
                <a:effectLst/>
                <a:latin typeface="Open Sans" panose="020B0606030504020204" pitchFamily="34" charset="0"/>
              </a:rPr>
              <a:t> </a:t>
            </a:r>
            <a:r>
              <a:rPr lang="en-US" b="1" i="0" dirty="0" err="1">
                <a:effectLst/>
                <a:latin typeface="Open Sans" panose="020B0606030504020204" pitchFamily="34" charset="0"/>
              </a:rPr>
              <a:t>liệu</a:t>
            </a:r>
            <a:r>
              <a:rPr lang="en-US" b="1" i="0" dirty="0">
                <a:effectLst/>
                <a:latin typeface="Open Sans" panose="020B0606030504020204" pitchFamily="34" charset="0"/>
              </a:rPr>
              <a:t> </a:t>
            </a:r>
            <a:r>
              <a:rPr lang="en-US" b="1" i="0" dirty="0" err="1">
                <a:effectLst/>
                <a:latin typeface="Open Sans" panose="020B0606030504020204" pitchFamily="34" charset="0"/>
              </a:rPr>
              <a:t>vào</a:t>
            </a:r>
            <a:r>
              <a:rPr lang="en-US" b="1" i="0" dirty="0">
                <a:effectLst/>
                <a:latin typeface="Open Sans" panose="020B0606030504020204" pitchFamily="34" charset="0"/>
              </a:rPr>
              <a:t> </a:t>
            </a:r>
            <a:r>
              <a:rPr lang="en-US" b="1" i="0" dirty="0" err="1">
                <a:effectLst/>
                <a:latin typeface="Open Sans" panose="020B0606030504020204" pitchFamily="34" charset="0"/>
              </a:rPr>
              <a:t>khuôn</a:t>
            </a:r>
            <a:r>
              <a:rPr lang="en-US" b="1" i="0" dirty="0">
                <a:effectLst/>
                <a:latin typeface="Open Sans" panose="020B0606030504020204" pitchFamily="34" charset="0"/>
              </a:rPr>
              <a:t> </a:t>
            </a:r>
            <a:r>
              <a:rPr lang="en-US" b="1" i="0" dirty="0" err="1">
                <a:effectLst/>
                <a:latin typeface="Open Sans" panose="020B0606030504020204" pitchFamily="34" charset="0"/>
              </a:rPr>
              <a:t>đúc</a:t>
            </a:r>
            <a:r>
              <a:rPr lang="en-US" b="1" i="0" dirty="0">
                <a:effectLst/>
                <a:latin typeface="Open Sans" panose="020B0606030504020204" pitchFamily="34" charset="0"/>
              </a:rPr>
              <a:t> </a:t>
            </a:r>
            <a:r>
              <a:rPr lang="en-US" b="1" i="0" dirty="0" err="1">
                <a:effectLst/>
                <a:latin typeface="Open Sans" panose="020B0606030504020204" pitchFamily="34" charset="0"/>
              </a:rPr>
              <a:t>để</a:t>
            </a:r>
            <a:r>
              <a:rPr lang="en-US" b="1" i="0" dirty="0">
                <a:effectLst/>
                <a:latin typeface="Open Sans" panose="020B0606030504020204" pitchFamily="34" charset="0"/>
              </a:rPr>
              <a:t> </a:t>
            </a:r>
            <a:r>
              <a:rPr lang="en-US" b="1" i="0" dirty="0" err="1">
                <a:effectLst/>
                <a:latin typeface="Open Sans" panose="020B0606030504020204" pitchFamily="34" charset="0"/>
              </a:rPr>
              <a:t>tạo</a:t>
            </a:r>
            <a:r>
              <a:rPr lang="en-US" b="1" i="0" dirty="0">
                <a:effectLst/>
                <a:latin typeface="Open Sans" panose="020B0606030504020204" pitchFamily="34" charset="0"/>
              </a:rPr>
              <a:t> </a:t>
            </a:r>
            <a:r>
              <a:rPr lang="en-US" b="1" i="0" dirty="0" err="1">
                <a:effectLst/>
                <a:latin typeface="Open Sans" panose="020B0606030504020204" pitchFamily="34" charset="0"/>
              </a:rPr>
              <a:t>thành</a:t>
            </a:r>
            <a:r>
              <a:rPr lang="en-US" b="1" i="0" dirty="0">
                <a:effectLst/>
                <a:latin typeface="Open Sans" panose="020B0606030504020204" pitchFamily="34" charset="0"/>
              </a:rPr>
              <a:t> </a:t>
            </a:r>
            <a:r>
              <a:rPr lang="en-US" b="1" i="0" dirty="0" err="1">
                <a:effectLst/>
                <a:latin typeface="Open Sans" panose="020B0606030504020204" pitchFamily="34" charset="0"/>
              </a:rPr>
              <a:t>nhang</a:t>
            </a:r>
            <a:r>
              <a:rPr lang="en-US" sz="2000" dirty="0"/>
              <a:t>:</a:t>
            </a:r>
          </a:p>
          <a:p>
            <a:pPr algn="l"/>
            <a:r>
              <a:rPr lang="vi-VN" b="0" i="0" dirty="0">
                <a:effectLst/>
                <a:latin typeface="Open Sans" panose="020B0606030504020204" pitchFamily="34" charset="0"/>
              </a:rPr>
              <a:t>Trong quá trình đổ hỗn hợp nguyên liệu vào khuôn đúc để sản xuất nhang, có một số rủi ro tai nạn cần được đối mặt. Một trong những vấn đề phổ biến là sự xuất hiện của bọt khí trong hỗn hợp, có thể gây ra những lỗ hổng không mong muốn trong sản phẩm cuối cùng. </a:t>
            </a:r>
            <a:endParaRPr lang="en-US" b="0" i="0" dirty="0">
              <a:effectLst/>
              <a:latin typeface="Open Sans" panose="020B0606030504020204" pitchFamily="34" charset="0"/>
            </a:endParaRPr>
          </a:p>
          <a:p>
            <a:pPr algn="l"/>
            <a:r>
              <a:rPr lang="vi-VN" b="0" i="0" dirty="0">
                <a:effectLst/>
                <a:latin typeface="Open Sans" panose="020B0606030504020204" pitchFamily="34" charset="0"/>
              </a:rPr>
              <a:t>Điều này có thể xảy ra khi nguyên liệu không được đo lường chính xác hoặc quá trình đổ quá nhanh.</a:t>
            </a:r>
          </a:p>
        </p:txBody>
      </p:sp>
      <p:pic>
        <p:nvPicPr>
          <p:cNvPr id="5" name="Picture 4">
            <a:extLst>
              <a:ext uri="{FF2B5EF4-FFF2-40B4-BE49-F238E27FC236}">
                <a16:creationId xmlns:a16="http://schemas.microsoft.com/office/drawing/2014/main" id="{493FBB0D-6C22-CA16-B6B9-D7B0861DA210}"/>
              </a:ext>
            </a:extLst>
          </p:cNvPr>
          <p:cNvPicPr>
            <a:picLocks noChangeAspect="1"/>
          </p:cNvPicPr>
          <p:nvPr/>
        </p:nvPicPr>
        <p:blipFill>
          <a:blip r:embed="rId2"/>
          <a:stretch>
            <a:fillRect/>
          </a:stretch>
        </p:blipFill>
        <p:spPr>
          <a:xfrm>
            <a:off x="9910836" y="6093296"/>
            <a:ext cx="2160240" cy="668924"/>
          </a:xfrm>
          <a:prstGeom prst="rect">
            <a:avLst/>
          </a:prstGeom>
        </p:spPr>
      </p:pic>
      <p:pic>
        <p:nvPicPr>
          <p:cNvPr id="2" name="Picture 1">
            <a:extLst>
              <a:ext uri="{FF2B5EF4-FFF2-40B4-BE49-F238E27FC236}">
                <a16:creationId xmlns:a16="http://schemas.microsoft.com/office/drawing/2014/main" id="{D907A861-B5B7-97EB-B258-287793DB2A7B}"/>
              </a:ext>
            </a:extLst>
          </p:cNvPr>
          <p:cNvPicPr>
            <a:picLocks noChangeAspect="1"/>
          </p:cNvPicPr>
          <p:nvPr/>
        </p:nvPicPr>
        <p:blipFill>
          <a:blip r:embed="rId3"/>
          <a:stretch>
            <a:fillRect/>
          </a:stretch>
        </p:blipFill>
        <p:spPr>
          <a:xfrm>
            <a:off x="6140362" y="1124744"/>
            <a:ext cx="4761905" cy="4761905"/>
          </a:xfrm>
          <a:prstGeom prst="rect">
            <a:avLst/>
          </a:prstGeom>
        </p:spPr>
      </p:pic>
    </p:spTree>
    <p:extLst>
      <p:ext uri="{BB962C8B-B14F-4D97-AF65-F5344CB8AC3E}">
        <p14:creationId xmlns:p14="http://schemas.microsoft.com/office/powerpoint/2010/main" val="133776814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 name="Title 1">
            <a:extLst>
              <a:ext uri="{FF2B5EF4-FFF2-40B4-BE49-F238E27FC236}">
                <a16:creationId xmlns:a16="http://schemas.microsoft.com/office/drawing/2014/main" id="{D8E1B2A2-AB8D-A749-83BF-90273FBD41B5}"/>
              </a:ext>
            </a:extLst>
          </p:cNvPr>
          <p:cNvSpPr>
            <a:spLocks noGrp="1"/>
          </p:cNvSpPr>
          <p:nvPr>
            <p:ph type="title"/>
          </p:nvPr>
        </p:nvSpPr>
        <p:spPr>
          <a:xfrm>
            <a:off x="720724" y="685800"/>
            <a:ext cx="8830071" cy="1143000"/>
          </a:xfrm>
        </p:spPr>
        <p:txBody>
          <a:bodyPr anchor="t">
            <a:noAutofit/>
          </a:bodyPr>
          <a:lstStyle/>
          <a:p>
            <a:pPr>
              <a:lnSpc>
                <a:spcPct val="100000"/>
              </a:lnSpc>
            </a:pPr>
            <a:r>
              <a:rPr lang="en-US" sz="3600" b="1" dirty="0" err="1">
                <a:solidFill>
                  <a:schemeClr val="bg1"/>
                </a:solidFill>
                <a:latin typeface="UTM Aptima" panose="02040603050506020204" pitchFamily="18" charset="0"/>
              </a:rPr>
              <a:t>Đổ</a:t>
            </a:r>
            <a:r>
              <a:rPr lang="en-US" sz="3600" b="1" dirty="0">
                <a:solidFill>
                  <a:schemeClr val="bg1"/>
                </a:solidFill>
                <a:latin typeface="UTM Aptima" panose="02040603050506020204" pitchFamily="18" charset="0"/>
              </a:rPr>
              <a:t> </a:t>
            </a:r>
            <a:r>
              <a:rPr lang="en-US" sz="3600" b="1" dirty="0" err="1">
                <a:solidFill>
                  <a:schemeClr val="bg1"/>
                </a:solidFill>
                <a:latin typeface="UTM Aptima" panose="02040603050506020204" pitchFamily="18" charset="0"/>
              </a:rPr>
              <a:t>hỗn</a:t>
            </a:r>
            <a:r>
              <a:rPr lang="en-US" sz="3600" b="1" dirty="0">
                <a:solidFill>
                  <a:schemeClr val="bg1"/>
                </a:solidFill>
                <a:latin typeface="UTM Aptima" panose="02040603050506020204" pitchFamily="18" charset="0"/>
              </a:rPr>
              <a:t> </a:t>
            </a:r>
            <a:r>
              <a:rPr lang="en-US" sz="3600" b="1" dirty="0" err="1">
                <a:solidFill>
                  <a:schemeClr val="bg1"/>
                </a:solidFill>
                <a:latin typeface="UTM Aptima" panose="02040603050506020204" pitchFamily="18" charset="0"/>
              </a:rPr>
              <a:t>hợp</a:t>
            </a:r>
            <a:r>
              <a:rPr lang="en-US" sz="3600" b="1" dirty="0">
                <a:solidFill>
                  <a:schemeClr val="bg1"/>
                </a:solidFill>
                <a:latin typeface="UTM Aptima" panose="02040603050506020204" pitchFamily="18" charset="0"/>
              </a:rPr>
              <a:t> </a:t>
            </a:r>
            <a:r>
              <a:rPr lang="en-US" sz="3600" b="1" dirty="0" err="1">
                <a:solidFill>
                  <a:schemeClr val="bg1"/>
                </a:solidFill>
                <a:latin typeface="UTM Aptima" panose="02040603050506020204" pitchFamily="18" charset="0"/>
              </a:rPr>
              <a:t>nguyên</a:t>
            </a:r>
            <a:r>
              <a:rPr lang="en-US" sz="3600" b="1" dirty="0">
                <a:solidFill>
                  <a:schemeClr val="bg1"/>
                </a:solidFill>
                <a:latin typeface="UTM Aptima" panose="02040603050506020204" pitchFamily="18" charset="0"/>
              </a:rPr>
              <a:t> </a:t>
            </a:r>
            <a:r>
              <a:rPr lang="en-US" sz="3600" b="1" dirty="0" err="1">
                <a:solidFill>
                  <a:schemeClr val="bg1"/>
                </a:solidFill>
                <a:latin typeface="UTM Aptima" panose="02040603050506020204" pitchFamily="18" charset="0"/>
              </a:rPr>
              <a:t>liệu</a:t>
            </a:r>
            <a:r>
              <a:rPr lang="en-US" sz="3600" b="1" dirty="0">
                <a:solidFill>
                  <a:schemeClr val="bg1"/>
                </a:solidFill>
                <a:latin typeface="UTM Aptima" panose="02040603050506020204" pitchFamily="18" charset="0"/>
              </a:rPr>
              <a:t> </a:t>
            </a:r>
            <a:r>
              <a:rPr lang="en-US" sz="3600" b="1" dirty="0" err="1">
                <a:solidFill>
                  <a:schemeClr val="bg1"/>
                </a:solidFill>
                <a:latin typeface="UTM Aptima" panose="02040603050506020204" pitchFamily="18" charset="0"/>
              </a:rPr>
              <a:t>vào</a:t>
            </a:r>
            <a:r>
              <a:rPr lang="en-US" sz="3600" b="1" dirty="0">
                <a:solidFill>
                  <a:schemeClr val="bg1"/>
                </a:solidFill>
                <a:latin typeface="UTM Aptima" panose="02040603050506020204" pitchFamily="18" charset="0"/>
              </a:rPr>
              <a:t> </a:t>
            </a:r>
            <a:r>
              <a:rPr lang="en-US" sz="3600" b="1" dirty="0" err="1">
                <a:solidFill>
                  <a:schemeClr val="bg1"/>
                </a:solidFill>
                <a:latin typeface="UTM Aptima" panose="02040603050506020204" pitchFamily="18" charset="0"/>
              </a:rPr>
              <a:t>khuôn</a:t>
            </a:r>
            <a:r>
              <a:rPr lang="en-US" sz="3600" b="1" dirty="0">
                <a:solidFill>
                  <a:schemeClr val="bg1"/>
                </a:solidFill>
                <a:latin typeface="UTM Aptima" panose="02040603050506020204" pitchFamily="18" charset="0"/>
              </a:rPr>
              <a:t> </a:t>
            </a:r>
            <a:r>
              <a:rPr lang="en-US" sz="3600" b="1" dirty="0" err="1">
                <a:solidFill>
                  <a:schemeClr val="bg1"/>
                </a:solidFill>
                <a:latin typeface="UTM Aptima" panose="02040603050506020204" pitchFamily="18" charset="0"/>
              </a:rPr>
              <a:t>đúc</a:t>
            </a:r>
            <a:endParaRPr lang="en-US" sz="3600" b="1" dirty="0">
              <a:solidFill>
                <a:schemeClr val="bg1"/>
              </a:solidFill>
              <a:latin typeface="UTM Aptima" panose="02040603050506020204" pitchFamily="18" charset="0"/>
            </a:endParaRPr>
          </a:p>
        </p:txBody>
      </p:sp>
      <p:sp>
        <p:nvSpPr>
          <p:cNvPr id="3" name="Content Placeholder 2"/>
          <p:cNvSpPr>
            <a:spLocks noGrp="1"/>
          </p:cNvSpPr>
          <p:nvPr>
            <p:ph idx="1"/>
          </p:nvPr>
        </p:nvSpPr>
        <p:spPr/>
        <p:txBody>
          <a:bodyPr vert="horz" lIns="121899" tIns="60949" rIns="121899" bIns="60949" rtlCol="0" anchor="t">
            <a:normAutofit/>
          </a:bodyPr>
          <a:lstStyle/>
          <a:p>
            <a:pPr marL="0" indent="0">
              <a:buNone/>
            </a:pPr>
            <a:r>
              <a:rPr lang="en-US" b="1" i="0" dirty="0">
                <a:effectLst/>
                <a:latin typeface="Open Sans" panose="020B0606030504020204" pitchFamily="34" charset="0"/>
              </a:rPr>
              <a:t>3. </a:t>
            </a:r>
            <a:r>
              <a:rPr lang="en-US" b="1" i="0" dirty="0" err="1">
                <a:effectLst/>
                <a:latin typeface="Open Sans" panose="020B0606030504020204" pitchFamily="34" charset="0"/>
              </a:rPr>
              <a:t>Nguyên</a:t>
            </a:r>
            <a:r>
              <a:rPr lang="en-US" b="1" i="0" dirty="0">
                <a:effectLst/>
                <a:latin typeface="Open Sans" panose="020B0606030504020204" pitchFamily="34" charset="0"/>
              </a:rPr>
              <a:t> </a:t>
            </a:r>
            <a:r>
              <a:rPr lang="en-US" b="1" i="0" dirty="0" err="1">
                <a:effectLst/>
                <a:latin typeface="Open Sans" panose="020B0606030504020204" pitchFamily="34" charset="0"/>
              </a:rPr>
              <a:t>nhân</a:t>
            </a:r>
            <a:r>
              <a:rPr lang="en-US" b="1" i="0" dirty="0">
                <a:effectLst/>
                <a:latin typeface="Open Sans" panose="020B0606030504020204" pitchFamily="34" charset="0"/>
              </a:rPr>
              <a:t> </a:t>
            </a:r>
            <a:r>
              <a:rPr lang="en-US" b="1" i="0" dirty="0" err="1">
                <a:effectLst/>
                <a:latin typeface="Open Sans" panose="020B0606030504020204" pitchFamily="34" charset="0"/>
              </a:rPr>
              <a:t>gây</a:t>
            </a:r>
            <a:r>
              <a:rPr lang="en-US" b="1" i="0" dirty="0">
                <a:effectLst/>
                <a:latin typeface="Open Sans" panose="020B0606030504020204" pitchFamily="34" charset="0"/>
              </a:rPr>
              <a:t> </a:t>
            </a:r>
            <a:r>
              <a:rPr lang="en-US" b="1" i="0" dirty="0" err="1">
                <a:effectLst/>
                <a:latin typeface="Open Sans" panose="020B0606030504020204" pitchFamily="34" charset="0"/>
              </a:rPr>
              <a:t>ra</a:t>
            </a:r>
            <a:r>
              <a:rPr lang="en-US" b="1" i="0" dirty="0">
                <a:effectLst/>
                <a:latin typeface="Open Sans" panose="020B0606030504020204" pitchFamily="34" charset="0"/>
              </a:rPr>
              <a:t> tai </a:t>
            </a:r>
            <a:r>
              <a:rPr lang="en-US" b="1" i="0" dirty="0" err="1">
                <a:effectLst/>
                <a:latin typeface="Open Sans" panose="020B0606030504020204" pitchFamily="34" charset="0"/>
              </a:rPr>
              <a:t>nạn</a:t>
            </a:r>
            <a:r>
              <a:rPr lang="en-US" b="1" i="0" dirty="0">
                <a:effectLst/>
                <a:latin typeface="Open Sans" panose="020B0606030504020204" pitchFamily="34" charset="0"/>
              </a:rPr>
              <a:t> </a:t>
            </a:r>
            <a:r>
              <a:rPr lang="en-US" b="1" i="0" dirty="0" err="1">
                <a:effectLst/>
                <a:latin typeface="Open Sans" panose="020B0606030504020204" pitchFamily="34" charset="0"/>
              </a:rPr>
              <a:t>khi</a:t>
            </a:r>
            <a:r>
              <a:rPr lang="en-US" b="1" i="0" dirty="0">
                <a:effectLst/>
                <a:latin typeface="Open Sans" panose="020B0606030504020204" pitchFamily="34" charset="0"/>
              </a:rPr>
              <a:t> </a:t>
            </a:r>
            <a:r>
              <a:rPr lang="en-US" b="1" i="0" dirty="0" err="1">
                <a:effectLst/>
                <a:latin typeface="Open Sans" panose="020B0606030504020204" pitchFamily="34" charset="0"/>
              </a:rPr>
              <a:t>đổ</a:t>
            </a:r>
            <a:r>
              <a:rPr lang="en-US" b="1" i="0" dirty="0">
                <a:effectLst/>
                <a:latin typeface="Open Sans" panose="020B0606030504020204" pitchFamily="34" charset="0"/>
              </a:rPr>
              <a:t> </a:t>
            </a:r>
            <a:r>
              <a:rPr lang="en-US" b="1" i="0" dirty="0" err="1">
                <a:effectLst/>
                <a:latin typeface="Open Sans" panose="020B0606030504020204" pitchFamily="34" charset="0"/>
              </a:rPr>
              <a:t>hỗn</a:t>
            </a:r>
            <a:r>
              <a:rPr lang="en-US" b="1" i="0" dirty="0">
                <a:effectLst/>
                <a:latin typeface="Open Sans" panose="020B0606030504020204" pitchFamily="34" charset="0"/>
              </a:rPr>
              <a:t> </a:t>
            </a:r>
            <a:r>
              <a:rPr lang="en-US" b="1" i="0" dirty="0" err="1">
                <a:effectLst/>
                <a:latin typeface="Open Sans" panose="020B0606030504020204" pitchFamily="34" charset="0"/>
              </a:rPr>
              <a:t>hợp</a:t>
            </a:r>
            <a:r>
              <a:rPr lang="en-US" b="1" i="0" dirty="0">
                <a:effectLst/>
                <a:latin typeface="Open Sans" panose="020B0606030504020204" pitchFamily="34" charset="0"/>
              </a:rPr>
              <a:t> </a:t>
            </a:r>
            <a:r>
              <a:rPr lang="en-US" b="1" i="0" dirty="0" err="1">
                <a:effectLst/>
                <a:latin typeface="Open Sans" panose="020B0606030504020204" pitchFamily="34" charset="0"/>
              </a:rPr>
              <a:t>nguyên</a:t>
            </a:r>
            <a:r>
              <a:rPr lang="en-US" b="1" i="0" dirty="0">
                <a:effectLst/>
                <a:latin typeface="Open Sans" panose="020B0606030504020204" pitchFamily="34" charset="0"/>
              </a:rPr>
              <a:t> </a:t>
            </a:r>
            <a:r>
              <a:rPr lang="en-US" b="1" i="0" dirty="0" err="1">
                <a:effectLst/>
                <a:latin typeface="Open Sans" panose="020B0606030504020204" pitchFamily="34" charset="0"/>
              </a:rPr>
              <a:t>liệu</a:t>
            </a:r>
            <a:r>
              <a:rPr lang="en-US" b="1" i="0" dirty="0">
                <a:effectLst/>
                <a:latin typeface="Open Sans" panose="020B0606030504020204" pitchFamily="34" charset="0"/>
              </a:rPr>
              <a:t> </a:t>
            </a:r>
            <a:r>
              <a:rPr lang="en-US" b="1" i="0" dirty="0" err="1">
                <a:effectLst/>
                <a:latin typeface="Open Sans" panose="020B0606030504020204" pitchFamily="34" charset="0"/>
              </a:rPr>
              <a:t>vào</a:t>
            </a:r>
            <a:r>
              <a:rPr lang="en-US" b="1" i="0" dirty="0">
                <a:effectLst/>
                <a:latin typeface="Open Sans" panose="020B0606030504020204" pitchFamily="34" charset="0"/>
              </a:rPr>
              <a:t> </a:t>
            </a:r>
            <a:r>
              <a:rPr lang="en-US" b="1" i="0" dirty="0" err="1">
                <a:effectLst/>
                <a:latin typeface="Open Sans" panose="020B0606030504020204" pitchFamily="34" charset="0"/>
              </a:rPr>
              <a:t>khuôn</a:t>
            </a:r>
            <a:r>
              <a:rPr lang="en-US" b="1" i="0" dirty="0">
                <a:effectLst/>
                <a:latin typeface="Open Sans" panose="020B0606030504020204" pitchFamily="34" charset="0"/>
              </a:rPr>
              <a:t> </a:t>
            </a:r>
            <a:r>
              <a:rPr lang="en-US" b="1" i="0" dirty="0" err="1">
                <a:effectLst/>
                <a:latin typeface="Open Sans" panose="020B0606030504020204" pitchFamily="34" charset="0"/>
              </a:rPr>
              <a:t>đúc</a:t>
            </a:r>
            <a:r>
              <a:rPr lang="en-US" b="1" i="0" dirty="0">
                <a:effectLst/>
                <a:latin typeface="Open Sans" panose="020B0606030504020204" pitchFamily="34" charset="0"/>
              </a:rPr>
              <a:t> </a:t>
            </a:r>
            <a:r>
              <a:rPr lang="en-US" b="1" i="0" dirty="0" err="1">
                <a:effectLst/>
                <a:latin typeface="Open Sans" panose="020B0606030504020204" pitchFamily="34" charset="0"/>
              </a:rPr>
              <a:t>để</a:t>
            </a:r>
            <a:r>
              <a:rPr lang="en-US" b="1" i="0" dirty="0">
                <a:effectLst/>
                <a:latin typeface="Open Sans" panose="020B0606030504020204" pitchFamily="34" charset="0"/>
              </a:rPr>
              <a:t> </a:t>
            </a:r>
            <a:r>
              <a:rPr lang="en-US" b="1" i="0" dirty="0" err="1">
                <a:effectLst/>
                <a:latin typeface="Open Sans" panose="020B0606030504020204" pitchFamily="34" charset="0"/>
              </a:rPr>
              <a:t>tạo</a:t>
            </a:r>
            <a:r>
              <a:rPr lang="en-US" b="1" i="0" dirty="0">
                <a:effectLst/>
                <a:latin typeface="Open Sans" panose="020B0606030504020204" pitchFamily="34" charset="0"/>
              </a:rPr>
              <a:t> </a:t>
            </a:r>
            <a:r>
              <a:rPr lang="en-US" b="1" i="0" dirty="0" err="1">
                <a:effectLst/>
                <a:latin typeface="Open Sans" panose="020B0606030504020204" pitchFamily="34" charset="0"/>
              </a:rPr>
              <a:t>thành</a:t>
            </a:r>
            <a:r>
              <a:rPr lang="en-US" b="1" i="0" dirty="0">
                <a:effectLst/>
                <a:latin typeface="Open Sans" panose="020B0606030504020204" pitchFamily="34" charset="0"/>
              </a:rPr>
              <a:t> </a:t>
            </a:r>
            <a:r>
              <a:rPr lang="en-US" b="1" i="0" dirty="0" err="1">
                <a:effectLst/>
                <a:latin typeface="Open Sans" panose="020B0606030504020204" pitchFamily="34" charset="0"/>
              </a:rPr>
              <a:t>nhang</a:t>
            </a:r>
            <a:r>
              <a:rPr lang="en-US" sz="2000" dirty="0"/>
              <a:t>:</a:t>
            </a:r>
          </a:p>
          <a:p>
            <a:pPr algn="l"/>
            <a:r>
              <a:rPr lang="vi-VN" b="0" i="0" dirty="0">
                <a:effectLst/>
                <a:latin typeface="Open Sans" panose="020B0606030504020204" pitchFamily="34" charset="0"/>
              </a:rPr>
              <a:t>Có nhiều nguyên nhân gây ra tai nạn trong quá trình đổ hỗn hợp nguyên liệu vào khuôn đúc để sản xuất nhang. Một trong những nguyên nhân chính là sự thiếu chính xác trong quá trình đo lường thành phần nguyên liệu. </a:t>
            </a:r>
            <a:endParaRPr lang="en-US" b="0" i="0" dirty="0">
              <a:effectLst/>
              <a:latin typeface="Open Sans" panose="020B0606030504020204" pitchFamily="34" charset="0"/>
            </a:endParaRPr>
          </a:p>
          <a:p>
            <a:pPr algn="l"/>
            <a:r>
              <a:rPr lang="vi-VN" b="0" i="0" dirty="0">
                <a:effectLst/>
                <a:latin typeface="Open Sans" panose="020B0606030504020204" pitchFamily="34" charset="0"/>
              </a:rPr>
              <a:t>Khi lượng các thành phần không được xác định chính xác, có thể xảy ra hiện tượng bọt khí, tạo ra lỗ hổng không mong muốn trong nhang.</a:t>
            </a:r>
          </a:p>
        </p:txBody>
      </p:sp>
      <p:pic>
        <p:nvPicPr>
          <p:cNvPr id="5" name="Picture 4">
            <a:extLst>
              <a:ext uri="{FF2B5EF4-FFF2-40B4-BE49-F238E27FC236}">
                <a16:creationId xmlns:a16="http://schemas.microsoft.com/office/drawing/2014/main" id="{493FBB0D-6C22-CA16-B6B9-D7B0861DA210}"/>
              </a:ext>
            </a:extLst>
          </p:cNvPr>
          <p:cNvPicPr>
            <a:picLocks noChangeAspect="1"/>
          </p:cNvPicPr>
          <p:nvPr/>
        </p:nvPicPr>
        <p:blipFill>
          <a:blip r:embed="rId2"/>
          <a:stretch>
            <a:fillRect/>
          </a:stretch>
        </p:blipFill>
        <p:spPr>
          <a:xfrm>
            <a:off x="9910836" y="6093296"/>
            <a:ext cx="2160240" cy="668924"/>
          </a:xfrm>
          <a:prstGeom prst="rect">
            <a:avLst/>
          </a:prstGeom>
        </p:spPr>
      </p:pic>
      <p:pic>
        <p:nvPicPr>
          <p:cNvPr id="2" name="Picture 1">
            <a:extLst>
              <a:ext uri="{FF2B5EF4-FFF2-40B4-BE49-F238E27FC236}">
                <a16:creationId xmlns:a16="http://schemas.microsoft.com/office/drawing/2014/main" id="{88BD2FFA-C8FE-342E-DFB7-7E2978B3F393}"/>
              </a:ext>
            </a:extLst>
          </p:cNvPr>
          <p:cNvPicPr>
            <a:picLocks noChangeAspect="1"/>
          </p:cNvPicPr>
          <p:nvPr/>
        </p:nvPicPr>
        <p:blipFill>
          <a:blip r:embed="rId3"/>
          <a:stretch>
            <a:fillRect/>
          </a:stretch>
        </p:blipFill>
        <p:spPr>
          <a:xfrm>
            <a:off x="6140362" y="1124744"/>
            <a:ext cx="4761905" cy="4761905"/>
          </a:xfrm>
          <a:prstGeom prst="rect">
            <a:avLst/>
          </a:prstGeom>
        </p:spPr>
      </p:pic>
    </p:spTree>
    <p:extLst>
      <p:ext uri="{BB962C8B-B14F-4D97-AF65-F5344CB8AC3E}">
        <p14:creationId xmlns:p14="http://schemas.microsoft.com/office/powerpoint/2010/main" val="34526902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 name="Title 1">
            <a:extLst>
              <a:ext uri="{FF2B5EF4-FFF2-40B4-BE49-F238E27FC236}">
                <a16:creationId xmlns:a16="http://schemas.microsoft.com/office/drawing/2014/main" id="{D8E1B2A2-AB8D-A749-83BF-90273FBD41B5}"/>
              </a:ext>
            </a:extLst>
          </p:cNvPr>
          <p:cNvSpPr>
            <a:spLocks noGrp="1"/>
          </p:cNvSpPr>
          <p:nvPr>
            <p:ph type="title"/>
          </p:nvPr>
        </p:nvSpPr>
        <p:spPr>
          <a:xfrm>
            <a:off x="720724" y="685800"/>
            <a:ext cx="8830071" cy="1143000"/>
          </a:xfrm>
        </p:spPr>
        <p:txBody>
          <a:bodyPr anchor="t">
            <a:noAutofit/>
          </a:bodyPr>
          <a:lstStyle/>
          <a:p>
            <a:pPr>
              <a:lnSpc>
                <a:spcPct val="100000"/>
              </a:lnSpc>
            </a:pPr>
            <a:r>
              <a:rPr lang="en-US" sz="3600" b="1" dirty="0" err="1">
                <a:solidFill>
                  <a:schemeClr val="bg1"/>
                </a:solidFill>
                <a:latin typeface="UTM Aptima" panose="02040603050506020204" pitchFamily="18" charset="0"/>
              </a:rPr>
              <a:t>Đổ</a:t>
            </a:r>
            <a:r>
              <a:rPr lang="en-US" sz="3600" b="1" dirty="0">
                <a:solidFill>
                  <a:schemeClr val="bg1"/>
                </a:solidFill>
                <a:latin typeface="UTM Aptima" panose="02040603050506020204" pitchFamily="18" charset="0"/>
              </a:rPr>
              <a:t> </a:t>
            </a:r>
            <a:r>
              <a:rPr lang="en-US" sz="3600" b="1" dirty="0" err="1">
                <a:solidFill>
                  <a:schemeClr val="bg1"/>
                </a:solidFill>
                <a:latin typeface="UTM Aptima" panose="02040603050506020204" pitchFamily="18" charset="0"/>
              </a:rPr>
              <a:t>hỗn</a:t>
            </a:r>
            <a:r>
              <a:rPr lang="en-US" sz="3600" b="1" dirty="0">
                <a:solidFill>
                  <a:schemeClr val="bg1"/>
                </a:solidFill>
                <a:latin typeface="UTM Aptima" panose="02040603050506020204" pitchFamily="18" charset="0"/>
              </a:rPr>
              <a:t> </a:t>
            </a:r>
            <a:r>
              <a:rPr lang="en-US" sz="3600" b="1" dirty="0" err="1">
                <a:solidFill>
                  <a:schemeClr val="bg1"/>
                </a:solidFill>
                <a:latin typeface="UTM Aptima" panose="02040603050506020204" pitchFamily="18" charset="0"/>
              </a:rPr>
              <a:t>hợp</a:t>
            </a:r>
            <a:r>
              <a:rPr lang="en-US" sz="3600" b="1" dirty="0">
                <a:solidFill>
                  <a:schemeClr val="bg1"/>
                </a:solidFill>
                <a:latin typeface="UTM Aptima" panose="02040603050506020204" pitchFamily="18" charset="0"/>
              </a:rPr>
              <a:t> </a:t>
            </a:r>
            <a:r>
              <a:rPr lang="en-US" sz="3600" b="1" dirty="0" err="1">
                <a:solidFill>
                  <a:schemeClr val="bg1"/>
                </a:solidFill>
                <a:latin typeface="UTM Aptima" panose="02040603050506020204" pitchFamily="18" charset="0"/>
              </a:rPr>
              <a:t>nguyên</a:t>
            </a:r>
            <a:r>
              <a:rPr lang="en-US" sz="3600" b="1" dirty="0">
                <a:solidFill>
                  <a:schemeClr val="bg1"/>
                </a:solidFill>
                <a:latin typeface="UTM Aptima" panose="02040603050506020204" pitchFamily="18" charset="0"/>
              </a:rPr>
              <a:t> </a:t>
            </a:r>
            <a:r>
              <a:rPr lang="en-US" sz="3600" b="1" dirty="0" err="1">
                <a:solidFill>
                  <a:schemeClr val="bg1"/>
                </a:solidFill>
                <a:latin typeface="UTM Aptima" panose="02040603050506020204" pitchFamily="18" charset="0"/>
              </a:rPr>
              <a:t>liệu</a:t>
            </a:r>
            <a:r>
              <a:rPr lang="en-US" sz="3600" b="1" dirty="0">
                <a:solidFill>
                  <a:schemeClr val="bg1"/>
                </a:solidFill>
                <a:latin typeface="UTM Aptima" panose="02040603050506020204" pitchFamily="18" charset="0"/>
              </a:rPr>
              <a:t> </a:t>
            </a:r>
            <a:r>
              <a:rPr lang="en-US" sz="3600" b="1" dirty="0" err="1">
                <a:solidFill>
                  <a:schemeClr val="bg1"/>
                </a:solidFill>
                <a:latin typeface="UTM Aptima" panose="02040603050506020204" pitchFamily="18" charset="0"/>
              </a:rPr>
              <a:t>vào</a:t>
            </a:r>
            <a:r>
              <a:rPr lang="en-US" sz="3600" b="1" dirty="0">
                <a:solidFill>
                  <a:schemeClr val="bg1"/>
                </a:solidFill>
                <a:latin typeface="UTM Aptima" panose="02040603050506020204" pitchFamily="18" charset="0"/>
              </a:rPr>
              <a:t> </a:t>
            </a:r>
            <a:r>
              <a:rPr lang="en-US" sz="3600" b="1" dirty="0" err="1">
                <a:solidFill>
                  <a:schemeClr val="bg1"/>
                </a:solidFill>
                <a:latin typeface="UTM Aptima" panose="02040603050506020204" pitchFamily="18" charset="0"/>
              </a:rPr>
              <a:t>khuôn</a:t>
            </a:r>
            <a:r>
              <a:rPr lang="en-US" sz="3600" b="1" dirty="0">
                <a:solidFill>
                  <a:schemeClr val="bg1"/>
                </a:solidFill>
                <a:latin typeface="UTM Aptima" panose="02040603050506020204" pitchFamily="18" charset="0"/>
              </a:rPr>
              <a:t> </a:t>
            </a:r>
            <a:r>
              <a:rPr lang="en-US" sz="3600" b="1" dirty="0" err="1">
                <a:solidFill>
                  <a:schemeClr val="bg1"/>
                </a:solidFill>
                <a:latin typeface="UTM Aptima" panose="02040603050506020204" pitchFamily="18" charset="0"/>
              </a:rPr>
              <a:t>đúc</a:t>
            </a:r>
            <a:endParaRPr lang="en-US" sz="3600" b="1" dirty="0">
              <a:solidFill>
                <a:schemeClr val="bg1"/>
              </a:solidFill>
              <a:latin typeface="UTM Aptima" panose="02040603050506020204" pitchFamily="18" charset="0"/>
            </a:endParaRPr>
          </a:p>
        </p:txBody>
      </p:sp>
      <p:sp>
        <p:nvSpPr>
          <p:cNvPr id="3" name="Content Placeholder 2"/>
          <p:cNvSpPr>
            <a:spLocks noGrp="1"/>
          </p:cNvSpPr>
          <p:nvPr>
            <p:ph idx="1"/>
          </p:nvPr>
        </p:nvSpPr>
        <p:spPr/>
        <p:txBody>
          <a:bodyPr vert="horz" lIns="121899" tIns="60949" rIns="121899" bIns="60949" rtlCol="0" anchor="t">
            <a:normAutofit lnSpcReduction="10000"/>
          </a:bodyPr>
          <a:lstStyle/>
          <a:p>
            <a:pPr marL="0" indent="0">
              <a:buNone/>
            </a:pPr>
            <a:r>
              <a:rPr lang="en-US" b="1" i="0" dirty="0">
                <a:effectLst/>
                <a:latin typeface="Open Sans" panose="020B0606030504020204" pitchFamily="34" charset="0"/>
              </a:rPr>
              <a:t>4. </a:t>
            </a:r>
            <a:r>
              <a:rPr lang="en-US" b="1" i="0" dirty="0" err="1">
                <a:effectLst/>
                <a:latin typeface="Open Sans" panose="020B0606030504020204" pitchFamily="34" charset="0"/>
              </a:rPr>
              <a:t>Biện</a:t>
            </a:r>
            <a:r>
              <a:rPr lang="en-US" b="1" i="0" dirty="0">
                <a:effectLst/>
                <a:latin typeface="Open Sans" panose="020B0606030504020204" pitchFamily="34" charset="0"/>
              </a:rPr>
              <a:t> </a:t>
            </a:r>
            <a:r>
              <a:rPr lang="en-US" b="1" i="0" dirty="0" err="1">
                <a:effectLst/>
                <a:latin typeface="Open Sans" panose="020B0606030504020204" pitchFamily="34" charset="0"/>
              </a:rPr>
              <a:t>pháp</a:t>
            </a:r>
            <a:r>
              <a:rPr lang="en-US" b="1" i="0" dirty="0">
                <a:effectLst/>
                <a:latin typeface="Open Sans" panose="020B0606030504020204" pitchFamily="34" charset="0"/>
              </a:rPr>
              <a:t> </a:t>
            </a:r>
            <a:r>
              <a:rPr lang="en-US" b="1" i="0" dirty="0" err="1">
                <a:effectLst/>
                <a:latin typeface="Open Sans" panose="020B0606030504020204" pitchFamily="34" charset="0"/>
              </a:rPr>
              <a:t>phòng</a:t>
            </a:r>
            <a:r>
              <a:rPr lang="en-US" b="1" i="0" dirty="0">
                <a:effectLst/>
                <a:latin typeface="Open Sans" panose="020B0606030504020204" pitchFamily="34" charset="0"/>
              </a:rPr>
              <a:t> </a:t>
            </a:r>
            <a:r>
              <a:rPr lang="en-US" b="1" i="0" dirty="0" err="1">
                <a:effectLst/>
                <a:latin typeface="Open Sans" panose="020B0606030504020204" pitchFamily="34" charset="0"/>
              </a:rPr>
              <a:t>tránh</a:t>
            </a:r>
            <a:r>
              <a:rPr lang="en-US" b="1" i="0" dirty="0">
                <a:effectLst/>
                <a:latin typeface="Open Sans" panose="020B0606030504020204" pitchFamily="34" charset="0"/>
              </a:rPr>
              <a:t> tai </a:t>
            </a:r>
            <a:r>
              <a:rPr lang="en-US" b="1" i="0" dirty="0" err="1">
                <a:effectLst/>
                <a:latin typeface="Open Sans" panose="020B0606030504020204" pitchFamily="34" charset="0"/>
              </a:rPr>
              <a:t>nạn</a:t>
            </a:r>
            <a:r>
              <a:rPr lang="en-US" b="1" i="0" dirty="0">
                <a:effectLst/>
                <a:latin typeface="Open Sans" panose="020B0606030504020204" pitchFamily="34" charset="0"/>
              </a:rPr>
              <a:t> </a:t>
            </a:r>
            <a:r>
              <a:rPr lang="en-US" b="1" i="0" dirty="0" err="1">
                <a:effectLst/>
                <a:latin typeface="Open Sans" panose="020B0606030504020204" pitchFamily="34" charset="0"/>
              </a:rPr>
              <a:t>khi</a:t>
            </a:r>
            <a:r>
              <a:rPr lang="en-US" b="1" i="0" dirty="0">
                <a:effectLst/>
                <a:latin typeface="Open Sans" panose="020B0606030504020204" pitchFamily="34" charset="0"/>
              </a:rPr>
              <a:t> </a:t>
            </a:r>
            <a:r>
              <a:rPr lang="en-US" b="1" i="0" dirty="0" err="1">
                <a:effectLst/>
                <a:latin typeface="Open Sans" panose="020B0606030504020204" pitchFamily="34" charset="0"/>
              </a:rPr>
              <a:t>đổ</a:t>
            </a:r>
            <a:r>
              <a:rPr lang="en-US" b="1" i="0" dirty="0">
                <a:effectLst/>
                <a:latin typeface="Open Sans" panose="020B0606030504020204" pitchFamily="34" charset="0"/>
              </a:rPr>
              <a:t> </a:t>
            </a:r>
            <a:r>
              <a:rPr lang="en-US" b="1" i="0" dirty="0" err="1">
                <a:effectLst/>
                <a:latin typeface="Open Sans" panose="020B0606030504020204" pitchFamily="34" charset="0"/>
              </a:rPr>
              <a:t>hỗn</a:t>
            </a:r>
            <a:r>
              <a:rPr lang="en-US" b="1" i="0" dirty="0">
                <a:effectLst/>
                <a:latin typeface="Open Sans" panose="020B0606030504020204" pitchFamily="34" charset="0"/>
              </a:rPr>
              <a:t> </a:t>
            </a:r>
            <a:r>
              <a:rPr lang="en-US" b="1" i="0" dirty="0" err="1">
                <a:effectLst/>
                <a:latin typeface="Open Sans" panose="020B0606030504020204" pitchFamily="34" charset="0"/>
              </a:rPr>
              <a:t>hợp</a:t>
            </a:r>
            <a:r>
              <a:rPr lang="en-US" b="1" i="0" dirty="0">
                <a:effectLst/>
                <a:latin typeface="Open Sans" panose="020B0606030504020204" pitchFamily="34" charset="0"/>
              </a:rPr>
              <a:t> </a:t>
            </a:r>
            <a:r>
              <a:rPr lang="en-US" b="1" i="0" dirty="0" err="1">
                <a:effectLst/>
                <a:latin typeface="Open Sans" panose="020B0606030504020204" pitchFamily="34" charset="0"/>
              </a:rPr>
              <a:t>nguyên</a:t>
            </a:r>
            <a:r>
              <a:rPr lang="en-US" b="1" i="0" dirty="0">
                <a:effectLst/>
                <a:latin typeface="Open Sans" panose="020B0606030504020204" pitchFamily="34" charset="0"/>
              </a:rPr>
              <a:t> </a:t>
            </a:r>
            <a:r>
              <a:rPr lang="en-US" b="1" i="0" dirty="0" err="1">
                <a:effectLst/>
                <a:latin typeface="Open Sans" panose="020B0606030504020204" pitchFamily="34" charset="0"/>
              </a:rPr>
              <a:t>liệu</a:t>
            </a:r>
            <a:r>
              <a:rPr lang="en-US" b="1" i="0" dirty="0">
                <a:effectLst/>
                <a:latin typeface="Open Sans" panose="020B0606030504020204" pitchFamily="34" charset="0"/>
              </a:rPr>
              <a:t> </a:t>
            </a:r>
            <a:r>
              <a:rPr lang="en-US" b="1" i="0" dirty="0" err="1">
                <a:effectLst/>
                <a:latin typeface="Open Sans" panose="020B0606030504020204" pitchFamily="34" charset="0"/>
              </a:rPr>
              <a:t>vào</a:t>
            </a:r>
            <a:r>
              <a:rPr lang="en-US" b="1" i="0" dirty="0">
                <a:effectLst/>
                <a:latin typeface="Open Sans" panose="020B0606030504020204" pitchFamily="34" charset="0"/>
              </a:rPr>
              <a:t> </a:t>
            </a:r>
            <a:r>
              <a:rPr lang="en-US" b="1" i="0" dirty="0" err="1">
                <a:effectLst/>
                <a:latin typeface="Open Sans" panose="020B0606030504020204" pitchFamily="34" charset="0"/>
              </a:rPr>
              <a:t>khuôn</a:t>
            </a:r>
            <a:r>
              <a:rPr lang="en-US" b="1" i="0" dirty="0">
                <a:effectLst/>
                <a:latin typeface="Open Sans" panose="020B0606030504020204" pitchFamily="34" charset="0"/>
              </a:rPr>
              <a:t> </a:t>
            </a:r>
            <a:r>
              <a:rPr lang="en-US" b="1" i="0" dirty="0" err="1">
                <a:effectLst/>
                <a:latin typeface="Open Sans" panose="020B0606030504020204" pitchFamily="34" charset="0"/>
              </a:rPr>
              <a:t>đúc</a:t>
            </a:r>
            <a:r>
              <a:rPr lang="en-US" b="1" i="0" dirty="0">
                <a:effectLst/>
                <a:latin typeface="Open Sans" panose="020B0606030504020204" pitchFamily="34" charset="0"/>
              </a:rPr>
              <a:t> </a:t>
            </a:r>
            <a:r>
              <a:rPr lang="en-US" b="1" i="0" dirty="0" err="1">
                <a:effectLst/>
                <a:latin typeface="Open Sans" panose="020B0606030504020204" pitchFamily="34" charset="0"/>
              </a:rPr>
              <a:t>để</a:t>
            </a:r>
            <a:r>
              <a:rPr lang="en-US" b="1" i="0" dirty="0">
                <a:effectLst/>
                <a:latin typeface="Open Sans" panose="020B0606030504020204" pitchFamily="34" charset="0"/>
              </a:rPr>
              <a:t> </a:t>
            </a:r>
            <a:r>
              <a:rPr lang="en-US" b="1" i="0" dirty="0" err="1">
                <a:effectLst/>
                <a:latin typeface="Open Sans" panose="020B0606030504020204" pitchFamily="34" charset="0"/>
              </a:rPr>
              <a:t>tạo</a:t>
            </a:r>
            <a:r>
              <a:rPr lang="en-US" b="1" i="0" dirty="0">
                <a:effectLst/>
                <a:latin typeface="Open Sans" panose="020B0606030504020204" pitchFamily="34" charset="0"/>
              </a:rPr>
              <a:t> </a:t>
            </a:r>
            <a:r>
              <a:rPr lang="en-US" b="1" i="0" dirty="0" err="1">
                <a:effectLst/>
                <a:latin typeface="Open Sans" panose="020B0606030504020204" pitchFamily="34" charset="0"/>
              </a:rPr>
              <a:t>thành</a:t>
            </a:r>
            <a:r>
              <a:rPr lang="en-US" b="1" i="0" dirty="0">
                <a:effectLst/>
                <a:latin typeface="Open Sans" panose="020B0606030504020204" pitchFamily="34" charset="0"/>
              </a:rPr>
              <a:t> </a:t>
            </a:r>
            <a:r>
              <a:rPr lang="en-US" b="1" i="0" dirty="0" err="1">
                <a:effectLst/>
                <a:latin typeface="Open Sans" panose="020B0606030504020204" pitchFamily="34" charset="0"/>
              </a:rPr>
              <a:t>nhang</a:t>
            </a:r>
            <a:r>
              <a:rPr lang="en-US" sz="2000" dirty="0"/>
              <a:t>:</a:t>
            </a:r>
          </a:p>
          <a:p>
            <a:pPr algn="l"/>
            <a:r>
              <a:rPr lang="vi-VN" b="0" i="0" dirty="0">
                <a:effectLst/>
                <a:latin typeface="Open Sans" panose="020B0606030504020204" pitchFamily="34" charset="0"/>
              </a:rPr>
              <a:t>Để phòng tránh tai nạn khi đổ hỗn hợp nguyên liệu vào khuôn đúc để sản xuất nhang, việc áp dụng các biện pháp an toàn là quan trọng. </a:t>
            </a:r>
            <a:endParaRPr lang="en-US" b="0" i="0" dirty="0">
              <a:effectLst/>
              <a:latin typeface="Open Sans" panose="020B0606030504020204" pitchFamily="34" charset="0"/>
            </a:endParaRPr>
          </a:p>
          <a:p>
            <a:pPr algn="l"/>
            <a:r>
              <a:rPr lang="vi-VN" b="0" i="0" dirty="0">
                <a:effectLst/>
                <a:latin typeface="Open Sans" panose="020B0606030504020204" pitchFamily="34" charset="0"/>
              </a:rPr>
              <a:t>Đầu tiên, đảm bảo rằng quy trình đo lường nguyên liệu được thực hiện chính xác để tránh hiện tượng bọt khí và lỗ hổng trong sản phẩm. Nhân viên cần được đào tạo để hiểu rõ về sự quan trọng của đo lường chính xác và cách ứng phó khi có bất kỳ sai sót nào.</a:t>
            </a:r>
          </a:p>
        </p:txBody>
      </p:sp>
      <p:pic>
        <p:nvPicPr>
          <p:cNvPr id="5" name="Picture 4">
            <a:extLst>
              <a:ext uri="{FF2B5EF4-FFF2-40B4-BE49-F238E27FC236}">
                <a16:creationId xmlns:a16="http://schemas.microsoft.com/office/drawing/2014/main" id="{493FBB0D-6C22-CA16-B6B9-D7B0861DA210}"/>
              </a:ext>
            </a:extLst>
          </p:cNvPr>
          <p:cNvPicPr>
            <a:picLocks noChangeAspect="1"/>
          </p:cNvPicPr>
          <p:nvPr/>
        </p:nvPicPr>
        <p:blipFill>
          <a:blip r:embed="rId2"/>
          <a:stretch>
            <a:fillRect/>
          </a:stretch>
        </p:blipFill>
        <p:spPr>
          <a:xfrm>
            <a:off x="9910836" y="6093296"/>
            <a:ext cx="2160240" cy="668924"/>
          </a:xfrm>
          <a:prstGeom prst="rect">
            <a:avLst/>
          </a:prstGeom>
        </p:spPr>
      </p:pic>
      <p:pic>
        <p:nvPicPr>
          <p:cNvPr id="2" name="Picture 1">
            <a:extLst>
              <a:ext uri="{FF2B5EF4-FFF2-40B4-BE49-F238E27FC236}">
                <a16:creationId xmlns:a16="http://schemas.microsoft.com/office/drawing/2014/main" id="{C74A44BD-DFE1-E929-896C-52ACE25FDFE0}"/>
              </a:ext>
            </a:extLst>
          </p:cNvPr>
          <p:cNvPicPr>
            <a:picLocks noChangeAspect="1"/>
          </p:cNvPicPr>
          <p:nvPr/>
        </p:nvPicPr>
        <p:blipFill>
          <a:blip r:embed="rId3"/>
          <a:stretch>
            <a:fillRect/>
          </a:stretch>
        </p:blipFill>
        <p:spPr>
          <a:xfrm>
            <a:off x="6140362" y="1124744"/>
            <a:ext cx="4761905" cy="4761905"/>
          </a:xfrm>
          <a:prstGeom prst="rect">
            <a:avLst/>
          </a:prstGeom>
        </p:spPr>
      </p:pic>
    </p:spTree>
    <p:extLst>
      <p:ext uri="{BB962C8B-B14F-4D97-AF65-F5344CB8AC3E}">
        <p14:creationId xmlns:p14="http://schemas.microsoft.com/office/powerpoint/2010/main" val="426975093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 name="Title 1">
            <a:extLst>
              <a:ext uri="{FF2B5EF4-FFF2-40B4-BE49-F238E27FC236}">
                <a16:creationId xmlns:a16="http://schemas.microsoft.com/office/drawing/2014/main" id="{D8E1B2A2-AB8D-A749-83BF-90273FBD41B5}"/>
              </a:ext>
            </a:extLst>
          </p:cNvPr>
          <p:cNvSpPr>
            <a:spLocks noGrp="1"/>
          </p:cNvSpPr>
          <p:nvPr>
            <p:ph type="title"/>
          </p:nvPr>
        </p:nvSpPr>
        <p:spPr>
          <a:xfrm>
            <a:off x="720724" y="685800"/>
            <a:ext cx="8470031" cy="1143000"/>
          </a:xfrm>
        </p:spPr>
        <p:txBody>
          <a:bodyPr anchor="t">
            <a:noAutofit/>
          </a:bodyPr>
          <a:lstStyle/>
          <a:p>
            <a:pPr>
              <a:lnSpc>
                <a:spcPct val="100000"/>
              </a:lnSpc>
            </a:pPr>
            <a:r>
              <a:rPr lang="en-US" sz="3600" b="1" dirty="0" err="1">
                <a:solidFill>
                  <a:schemeClr val="bg1"/>
                </a:solidFill>
                <a:latin typeface="UTM Aptima" panose="02040603050506020204" pitchFamily="18" charset="0"/>
              </a:rPr>
              <a:t>Đổ</a:t>
            </a:r>
            <a:r>
              <a:rPr lang="en-US" sz="3600" b="1" dirty="0">
                <a:solidFill>
                  <a:schemeClr val="bg1"/>
                </a:solidFill>
                <a:latin typeface="UTM Aptima" panose="02040603050506020204" pitchFamily="18" charset="0"/>
              </a:rPr>
              <a:t> </a:t>
            </a:r>
            <a:r>
              <a:rPr lang="en-US" sz="3600" b="1" dirty="0" err="1">
                <a:solidFill>
                  <a:schemeClr val="bg1"/>
                </a:solidFill>
                <a:latin typeface="UTM Aptima" panose="02040603050506020204" pitchFamily="18" charset="0"/>
              </a:rPr>
              <a:t>hỗn</a:t>
            </a:r>
            <a:r>
              <a:rPr lang="en-US" sz="3600" b="1" dirty="0">
                <a:solidFill>
                  <a:schemeClr val="bg1"/>
                </a:solidFill>
                <a:latin typeface="UTM Aptima" panose="02040603050506020204" pitchFamily="18" charset="0"/>
              </a:rPr>
              <a:t> </a:t>
            </a:r>
            <a:r>
              <a:rPr lang="en-US" sz="3600" b="1" dirty="0" err="1">
                <a:solidFill>
                  <a:schemeClr val="bg1"/>
                </a:solidFill>
                <a:latin typeface="UTM Aptima" panose="02040603050506020204" pitchFamily="18" charset="0"/>
              </a:rPr>
              <a:t>hợp</a:t>
            </a:r>
            <a:r>
              <a:rPr lang="en-US" sz="3600" b="1" dirty="0">
                <a:solidFill>
                  <a:schemeClr val="bg1"/>
                </a:solidFill>
                <a:latin typeface="UTM Aptima" panose="02040603050506020204" pitchFamily="18" charset="0"/>
              </a:rPr>
              <a:t> </a:t>
            </a:r>
            <a:r>
              <a:rPr lang="en-US" sz="3600" b="1" dirty="0" err="1">
                <a:solidFill>
                  <a:schemeClr val="bg1"/>
                </a:solidFill>
                <a:latin typeface="UTM Aptima" panose="02040603050506020204" pitchFamily="18" charset="0"/>
              </a:rPr>
              <a:t>nguyên</a:t>
            </a:r>
            <a:r>
              <a:rPr lang="en-US" sz="3600" b="1" dirty="0">
                <a:solidFill>
                  <a:schemeClr val="bg1"/>
                </a:solidFill>
                <a:latin typeface="UTM Aptima" panose="02040603050506020204" pitchFamily="18" charset="0"/>
              </a:rPr>
              <a:t> </a:t>
            </a:r>
            <a:r>
              <a:rPr lang="en-US" sz="3600" b="1" dirty="0" err="1">
                <a:solidFill>
                  <a:schemeClr val="bg1"/>
                </a:solidFill>
                <a:latin typeface="UTM Aptima" panose="02040603050506020204" pitchFamily="18" charset="0"/>
              </a:rPr>
              <a:t>liệu</a:t>
            </a:r>
            <a:r>
              <a:rPr lang="en-US" sz="3600" b="1" dirty="0">
                <a:solidFill>
                  <a:schemeClr val="bg1"/>
                </a:solidFill>
                <a:latin typeface="UTM Aptima" panose="02040603050506020204" pitchFamily="18" charset="0"/>
              </a:rPr>
              <a:t> </a:t>
            </a:r>
            <a:r>
              <a:rPr lang="en-US" sz="3600" b="1" dirty="0" err="1">
                <a:solidFill>
                  <a:schemeClr val="bg1"/>
                </a:solidFill>
                <a:latin typeface="UTM Aptima" panose="02040603050506020204" pitchFamily="18" charset="0"/>
              </a:rPr>
              <a:t>vào</a:t>
            </a:r>
            <a:r>
              <a:rPr lang="en-US" sz="3600" b="1" dirty="0">
                <a:solidFill>
                  <a:schemeClr val="bg1"/>
                </a:solidFill>
                <a:latin typeface="UTM Aptima" panose="02040603050506020204" pitchFamily="18" charset="0"/>
              </a:rPr>
              <a:t> </a:t>
            </a:r>
            <a:r>
              <a:rPr lang="en-US" sz="3600" b="1" dirty="0" err="1">
                <a:solidFill>
                  <a:schemeClr val="bg1"/>
                </a:solidFill>
                <a:latin typeface="UTM Aptima" panose="02040603050506020204" pitchFamily="18" charset="0"/>
              </a:rPr>
              <a:t>khuôn</a:t>
            </a:r>
            <a:r>
              <a:rPr lang="en-US" sz="3600" b="1" dirty="0">
                <a:solidFill>
                  <a:schemeClr val="bg1"/>
                </a:solidFill>
                <a:latin typeface="UTM Aptima" panose="02040603050506020204" pitchFamily="18" charset="0"/>
              </a:rPr>
              <a:t> </a:t>
            </a:r>
            <a:r>
              <a:rPr lang="en-US" sz="3600" b="1" dirty="0" err="1">
                <a:solidFill>
                  <a:schemeClr val="bg1"/>
                </a:solidFill>
                <a:latin typeface="UTM Aptima" panose="02040603050506020204" pitchFamily="18" charset="0"/>
              </a:rPr>
              <a:t>đúc</a:t>
            </a:r>
            <a:endParaRPr lang="en-US" sz="3600" b="1" dirty="0">
              <a:solidFill>
                <a:schemeClr val="bg1"/>
              </a:solidFill>
              <a:latin typeface="UTM Aptima" panose="02040603050506020204" pitchFamily="18" charset="0"/>
            </a:endParaRPr>
          </a:p>
        </p:txBody>
      </p:sp>
      <p:sp>
        <p:nvSpPr>
          <p:cNvPr id="3" name="Content Placeholder 2"/>
          <p:cNvSpPr>
            <a:spLocks noGrp="1"/>
          </p:cNvSpPr>
          <p:nvPr>
            <p:ph idx="1"/>
          </p:nvPr>
        </p:nvSpPr>
        <p:spPr/>
        <p:txBody>
          <a:bodyPr vert="horz" lIns="121899" tIns="60949" rIns="121899" bIns="60949" rtlCol="0" anchor="t">
            <a:normAutofit/>
          </a:bodyPr>
          <a:lstStyle/>
          <a:p>
            <a:pPr marL="0" indent="0">
              <a:buNone/>
            </a:pPr>
            <a:r>
              <a:rPr lang="en-US" b="1" i="0" dirty="0">
                <a:effectLst/>
                <a:latin typeface="Open Sans" panose="020B0606030504020204" pitchFamily="34" charset="0"/>
              </a:rPr>
              <a:t>5. Quy </a:t>
            </a:r>
            <a:r>
              <a:rPr lang="en-US" b="1" i="0" dirty="0" err="1">
                <a:effectLst/>
                <a:latin typeface="Open Sans" panose="020B0606030504020204" pitchFamily="34" charset="0"/>
              </a:rPr>
              <a:t>định</a:t>
            </a:r>
            <a:r>
              <a:rPr lang="en-US" b="1" i="0" dirty="0">
                <a:effectLst/>
                <a:latin typeface="Open Sans" panose="020B0606030504020204" pitchFamily="34" charset="0"/>
              </a:rPr>
              <a:t> an </a:t>
            </a:r>
            <a:r>
              <a:rPr lang="en-US" b="1" i="0" dirty="0" err="1">
                <a:effectLst/>
                <a:latin typeface="Open Sans" panose="020B0606030504020204" pitchFamily="34" charset="0"/>
              </a:rPr>
              <a:t>toàn</a:t>
            </a:r>
            <a:r>
              <a:rPr lang="en-US" b="1" i="0" dirty="0">
                <a:effectLst/>
                <a:latin typeface="Open Sans" panose="020B0606030504020204" pitchFamily="34" charset="0"/>
              </a:rPr>
              <a:t> </a:t>
            </a:r>
            <a:r>
              <a:rPr lang="en-US" b="1" i="0" dirty="0" err="1">
                <a:effectLst/>
                <a:latin typeface="Open Sans" panose="020B0606030504020204" pitchFamily="34" charset="0"/>
              </a:rPr>
              <a:t>lao</a:t>
            </a:r>
            <a:r>
              <a:rPr lang="en-US" b="1" i="0" dirty="0">
                <a:effectLst/>
                <a:latin typeface="Open Sans" panose="020B0606030504020204" pitchFamily="34" charset="0"/>
              </a:rPr>
              <a:t> </a:t>
            </a:r>
            <a:r>
              <a:rPr lang="en-US" b="1" i="0" dirty="0" err="1">
                <a:effectLst/>
                <a:latin typeface="Open Sans" panose="020B0606030504020204" pitchFamily="34" charset="0"/>
              </a:rPr>
              <a:t>động</a:t>
            </a:r>
            <a:r>
              <a:rPr lang="en-US" b="1" i="0" dirty="0">
                <a:effectLst/>
                <a:latin typeface="Open Sans" panose="020B0606030504020204" pitchFamily="34" charset="0"/>
              </a:rPr>
              <a:t> </a:t>
            </a:r>
            <a:r>
              <a:rPr lang="en-US" b="1" i="0" dirty="0" err="1">
                <a:effectLst/>
                <a:latin typeface="Open Sans" panose="020B0606030504020204" pitchFamily="34" charset="0"/>
              </a:rPr>
              <a:t>khi</a:t>
            </a:r>
            <a:r>
              <a:rPr lang="en-US" b="1" i="0" dirty="0">
                <a:effectLst/>
                <a:latin typeface="Open Sans" panose="020B0606030504020204" pitchFamily="34" charset="0"/>
              </a:rPr>
              <a:t> </a:t>
            </a:r>
            <a:r>
              <a:rPr lang="en-US" b="1" i="0" dirty="0" err="1">
                <a:effectLst/>
                <a:latin typeface="Open Sans" panose="020B0606030504020204" pitchFamily="34" charset="0"/>
              </a:rPr>
              <a:t>đổ</a:t>
            </a:r>
            <a:r>
              <a:rPr lang="en-US" b="1" i="0" dirty="0">
                <a:effectLst/>
                <a:latin typeface="Open Sans" panose="020B0606030504020204" pitchFamily="34" charset="0"/>
              </a:rPr>
              <a:t> </a:t>
            </a:r>
            <a:r>
              <a:rPr lang="en-US" b="1" i="0" dirty="0" err="1">
                <a:effectLst/>
                <a:latin typeface="Open Sans" panose="020B0606030504020204" pitchFamily="34" charset="0"/>
              </a:rPr>
              <a:t>hỗn</a:t>
            </a:r>
            <a:r>
              <a:rPr lang="en-US" b="1" i="0" dirty="0">
                <a:effectLst/>
                <a:latin typeface="Open Sans" panose="020B0606030504020204" pitchFamily="34" charset="0"/>
              </a:rPr>
              <a:t> </a:t>
            </a:r>
            <a:r>
              <a:rPr lang="en-US" b="1" i="0" dirty="0" err="1">
                <a:effectLst/>
                <a:latin typeface="Open Sans" panose="020B0606030504020204" pitchFamily="34" charset="0"/>
              </a:rPr>
              <a:t>hợp</a:t>
            </a:r>
            <a:r>
              <a:rPr lang="en-US" b="1" i="0" dirty="0">
                <a:effectLst/>
                <a:latin typeface="Open Sans" panose="020B0606030504020204" pitchFamily="34" charset="0"/>
              </a:rPr>
              <a:t> </a:t>
            </a:r>
            <a:r>
              <a:rPr lang="en-US" b="1" i="0" dirty="0" err="1">
                <a:effectLst/>
                <a:latin typeface="Open Sans" panose="020B0606030504020204" pitchFamily="34" charset="0"/>
              </a:rPr>
              <a:t>nguyên</a:t>
            </a:r>
            <a:r>
              <a:rPr lang="en-US" b="1" i="0" dirty="0">
                <a:effectLst/>
                <a:latin typeface="Open Sans" panose="020B0606030504020204" pitchFamily="34" charset="0"/>
              </a:rPr>
              <a:t> </a:t>
            </a:r>
            <a:r>
              <a:rPr lang="en-US" b="1" i="0" dirty="0" err="1">
                <a:effectLst/>
                <a:latin typeface="Open Sans" panose="020B0606030504020204" pitchFamily="34" charset="0"/>
              </a:rPr>
              <a:t>liệu</a:t>
            </a:r>
            <a:r>
              <a:rPr lang="en-US" b="1" i="0" dirty="0">
                <a:effectLst/>
                <a:latin typeface="Open Sans" panose="020B0606030504020204" pitchFamily="34" charset="0"/>
              </a:rPr>
              <a:t> </a:t>
            </a:r>
            <a:r>
              <a:rPr lang="en-US" b="1" i="0" dirty="0" err="1">
                <a:effectLst/>
                <a:latin typeface="Open Sans" panose="020B0606030504020204" pitchFamily="34" charset="0"/>
              </a:rPr>
              <a:t>vào</a:t>
            </a:r>
            <a:r>
              <a:rPr lang="en-US" b="1" i="0" dirty="0">
                <a:effectLst/>
                <a:latin typeface="Open Sans" panose="020B0606030504020204" pitchFamily="34" charset="0"/>
              </a:rPr>
              <a:t> </a:t>
            </a:r>
            <a:r>
              <a:rPr lang="en-US" b="1" i="0" dirty="0" err="1">
                <a:effectLst/>
                <a:latin typeface="Open Sans" panose="020B0606030504020204" pitchFamily="34" charset="0"/>
              </a:rPr>
              <a:t>khuôn</a:t>
            </a:r>
            <a:r>
              <a:rPr lang="en-US" b="1" i="0" dirty="0">
                <a:effectLst/>
                <a:latin typeface="Open Sans" panose="020B0606030504020204" pitchFamily="34" charset="0"/>
              </a:rPr>
              <a:t> </a:t>
            </a:r>
            <a:r>
              <a:rPr lang="en-US" b="1" i="0" dirty="0" err="1">
                <a:effectLst/>
                <a:latin typeface="Open Sans" panose="020B0606030504020204" pitchFamily="34" charset="0"/>
              </a:rPr>
              <a:t>đúc</a:t>
            </a:r>
            <a:r>
              <a:rPr lang="en-US" b="1" i="0" dirty="0">
                <a:effectLst/>
                <a:latin typeface="Open Sans" panose="020B0606030504020204" pitchFamily="34" charset="0"/>
              </a:rPr>
              <a:t> </a:t>
            </a:r>
            <a:r>
              <a:rPr lang="en-US" b="1" i="0" dirty="0" err="1">
                <a:effectLst/>
                <a:latin typeface="Open Sans" panose="020B0606030504020204" pitchFamily="34" charset="0"/>
              </a:rPr>
              <a:t>để</a:t>
            </a:r>
            <a:r>
              <a:rPr lang="en-US" b="1" i="0" dirty="0">
                <a:effectLst/>
                <a:latin typeface="Open Sans" panose="020B0606030504020204" pitchFamily="34" charset="0"/>
              </a:rPr>
              <a:t> </a:t>
            </a:r>
            <a:r>
              <a:rPr lang="en-US" b="1" i="0" dirty="0" err="1">
                <a:effectLst/>
                <a:latin typeface="Open Sans" panose="020B0606030504020204" pitchFamily="34" charset="0"/>
              </a:rPr>
              <a:t>tạo</a:t>
            </a:r>
            <a:r>
              <a:rPr lang="en-US" b="1" i="0" dirty="0">
                <a:effectLst/>
                <a:latin typeface="Open Sans" panose="020B0606030504020204" pitchFamily="34" charset="0"/>
              </a:rPr>
              <a:t> </a:t>
            </a:r>
            <a:r>
              <a:rPr lang="en-US" b="1" i="0" dirty="0" err="1">
                <a:effectLst/>
                <a:latin typeface="Open Sans" panose="020B0606030504020204" pitchFamily="34" charset="0"/>
              </a:rPr>
              <a:t>thành</a:t>
            </a:r>
            <a:r>
              <a:rPr lang="en-US" b="1" i="0" dirty="0">
                <a:effectLst/>
                <a:latin typeface="Open Sans" panose="020B0606030504020204" pitchFamily="34" charset="0"/>
              </a:rPr>
              <a:t> </a:t>
            </a:r>
            <a:r>
              <a:rPr lang="en-US" b="1" i="0" dirty="0" err="1">
                <a:effectLst/>
                <a:latin typeface="Open Sans" panose="020B0606030504020204" pitchFamily="34" charset="0"/>
              </a:rPr>
              <a:t>nhang</a:t>
            </a:r>
            <a:r>
              <a:rPr lang="en-US" sz="2000" dirty="0"/>
              <a:t>:</a:t>
            </a:r>
          </a:p>
          <a:p>
            <a:pPr algn="l"/>
            <a:r>
              <a:rPr lang="vi-VN" b="0" i="0" dirty="0">
                <a:effectLst/>
                <a:latin typeface="Open Sans" panose="020B0606030504020204" pitchFamily="34" charset="0"/>
              </a:rPr>
              <a:t>Quy định an toàn lao động là yếu tố chính để đảm bảo môi trường làm việc an toàn trong quá trình đổ hỗn hợp nguyên liệu vào khuôn đúc để sản xuất nhang. </a:t>
            </a:r>
            <a:endParaRPr lang="en-US" b="0" i="0" dirty="0">
              <a:effectLst/>
              <a:latin typeface="Open Sans" panose="020B0606030504020204" pitchFamily="34" charset="0"/>
            </a:endParaRPr>
          </a:p>
          <a:p>
            <a:pPr algn="l"/>
            <a:r>
              <a:rPr lang="vi-VN" b="0" i="0" dirty="0">
                <a:effectLst/>
                <a:latin typeface="Open Sans" panose="020B0606030504020204" pitchFamily="34" charset="0"/>
              </a:rPr>
              <a:t>Các nhân viên cần được đào tạo về cách sử dụng trang thiết bị bảo vệ cá nhân, như mặt nạ và găng tay, để đảm bảo họ được bảo vệ khỏi hóa chất có thể gây hại trong nguyên liệu.</a:t>
            </a:r>
          </a:p>
        </p:txBody>
      </p:sp>
      <p:pic>
        <p:nvPicPr>
          <p:cNvPr id="5" name="Picture 4">
            <a:extLst>
              <a:ext uri="{FF2B5EF4-FFF2-40B4-BE49-F238E27FC236}">
                <a16:creationId xmlns:a16="http://schemas.microsoft.com/office/drawing/2014/main" id="{493FBB0D-6C22-CA16-B6B9-D7B0861DA210}"/>
              </a:ext>
            </a:extLst>
          </p:cNvPr>
          <p:cNvPicPr>
            <a:picLocks noChangeAspect="1"/>
          </p:cNvPicPr>
          <p:nvPr/>
        </p:nvPicPr>
        <p:blipFill>
          <a:blip r:embed="rId2"/>
          <a:stretch>
            <a:fillRect/>
          </a:stretch>
        </p:blipFill>
        <p:spPr>
          <a:xfrm>
            <a:off x="9910836" y="6093296"/>
            <a:ext cx="2160240" cy="668924"/>
          </a:xfrm>
          <a:prstGeom prst="rect">
            <a:avLst/>
          </a:prstGeom>
        </p:spPr>
      </p:pic>
      <p:pic>
        <p:nvPicPr>
          <p:cNvPr id="2" name="Picture 1">
            <a:extLst>
              <a:ext uri="{FF2B5EF4-FFF2-40B4-BE49-F238E27FC236}">
                <a16:creationId xmlns:a16="http://schemas.microsoft.com/office/drawing/2014/main" id="{9E05A357-544B-E8FA-603F-E698ED2A87FD}"/>
              </a:ext>
            </a:extLst>
          </p:cNvPr>
          <p:cNvPicPr>
            <a:picLocks noChangeAspect="1"/>
          </p:cNvPicPr>
          <p:nvPr/>
        </p:nvPicPr>
        <p:blipFill>
          <a:blip r:embed="rId3"/>
          <a:stretch>
            <a:fillRect/>
          </a:stretch>
        </p:blipFill>
        <p:spPr>
          <a:xfrm>
            <a:off x="6140362" y="1124744"/>
            <a:ext cx="4761905" cy="4761905"/>
          </a:xfrm>
          <a:prstGeom prst="rect">
            <a:avLst/>
          </a:prstGeom>
        </p:spPr>
      </p:pic>
    </p:spTree>
    <p:extLst>
      <p:ext uri="{BB962C8B-B14F-4D97-AF65-F5344CB8AC3E}">
        <p14:creationId xmlns:p14="http://schemas.microsoft.com/office/powerpoint/2010/main" val="50668522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 name="Title 1">
            <a:extLst>
              <a:ext uri="{FF2B5EF4-FFF2-40B4-BE49-F238E27FC236}">
                <a16:creationId xmlns:a16="http://schemas.microsoft.com/office/drawing/2014/main" id="{D8E1B2A2-AB8D-A749-83BF-90273FBD41B5}"/>
              </a:ext>
            </a:extLst>
          </p:cNvPr>
          <p:cNvSpPr>
            <a:spLocks noGrp="1"/>
          </p:cNvSpPr>
          <p:nvPr>
            <p:ph type="title"/>
          </p:nvPr>
        </p:nvSpPr>
        <p:spPr>
          <a:xfrm>
            <a:off x="720724" y="685800"/>
            <a:ext cx="9118103" cy="1143000"/>
          </a:xfrm>
        </p:spPr>
        <p:txBody>
          <a:bodyPr anchor="t">
            <a:noAutofit/>
          </a:bodyPr>
          <a:lstStyle/>
          <a:p>
            <a:pPr>
              <a:lnSpc>
                <a:spcPct val="100000"/>
              </a:lnSpc>
            </a:pPr>
            <a:r>
              <a:rPr lang="en-US" sz="3600" b="1" dirty="0" err="1">
                <a:solidFill>
                  <a:schemeClr val="bg1"/>
                </a:solidFill>
                <a:latin typeface="UTM Aptima" panose="02040603050506020204" pitchFamily="18" charset="0"/>
              </a:rPr>
              <a:t>Đổ</a:t>
            </a:r>
            <a:r>
              <a:rPr lang="en-US" sz="3600" b="1" dirty="0">
                <a:solidFill>
                  <a:schemeClr val="bg1"/>
                </a:solidFill>
                <a:latin typeface="UTM Aptima" panose="02040603050506020204" pitchFamily="18" charset="0"/>
              </a:rPr>
              <a:t> </a:t>
            </a:r>
            <a:r>
              <a:rPr lang="en-US" sz="3600" b="1" dirty="0" err="1">
                <a:solidFill>
                  <a:schemeClr val="bg1"/>
                </a:solidFill>
                <a:latin typeface="UTM Aptima" panose="02040603050506020204" pitchFamily="18" charset="0"/>
              </a:rPr>
              <a:t>hỗn</a:t>
            </a:r>
            <a:r>
              <a:rPr lang="en-US" sz="3600" b="1" dirty="0">
                <a:solidFill>
                  <a:schemeClr val="bg1"/>
                </a:solidFill>
                <a:latin typeface="UTM Aptima" panose="02040603050506020204" pitchFamily="18" charset="0"/>
              </a:rPr>
              <a:t> </a:t>
            </a:r>
            <a:r>
              <a:rPr lang="en-US" sz="3600" b="1" dirty="0" err="1">
                <a:solidFill>
                  <a:schemeClr val="bg1"/>
                </a:solidFill>
                <a:latin typeface="UTM Aptima" panose="02040603050506020204" pitchFamily="18" charset="0"/>
              </a:rPr>
              <a:t>hợp</a:t>
            </a:r>
            <a:r>
              <a:rPr lang="en-US" sz="3600" b="1" dirty="0">
                <a:solidFill>
                  <a:schemeClr val="bg1"/>
                </a:solidFill>
                <a:latin typeface="UTM Aptima" panose="02040603050506020204" pitchFamily="18" charset="0"/>
              </a:rPr>
              <a:t> </a:t>
            </a:r>
            <a:r>
              <a:rPr lang="en-US" sz="3600" b="1" dirty="0" err="1">
                <a:solidFill>
                  <a:schemeClr val="bg1"/>
                </a:solidFill>
                <a:latin typeface="UTM Aptima" panose="02040603050506020204" pitchFamily="18" charset="0"/>
              </a:rPr>
              <a:t>nguyên</a:t>
            </a:r>
            <a:r>
              <a:rPr lang="en-US" sz="3600" b="1" dirty="0">
                <a:solidFill>
                  <a:schemeClr val="bg1"/>
                </a:solidFill>
                <a:latin typeface="UTM Aptima" panose="02040603050506020204" pitchFamily="18" charset="0"/>
              </a:rPr>
              <a:t> </a:t>
            </a:r>
            <a:r>
              <a:rPr lang="en-US" sz="3600" b="1" dirty="0" err="1">
                <a:solidFill>
                  <a:schemeClr val="bg1"/>
                </a:solidFill>
                <a:latin typeface="UTM Aptima" panose="02040603050506020204" pitchFamily="18" charset="0"/>
              </a:rPr>
              <a:t>liệu</a:t>
            </a:r>
            <a:r>
              <a:rPr lang="en-US" sz="3600" b="1" dirty="0">
                <a:solidFill>
                  <a:schemeClr val="bg1"/>
                </a:solidFill>
                <a:latin typeface="UTM Aptima" panose="02040603050506020204" pitchFamily="18" charset="0"/>
              </a:rPr>
              <a:t> </a:t>
            </a:r>
            <a:r>
              <a:rPr lang="en-US" sz="3600" b="1" dirty="0" err="1">
                <a:solidFill>
                  <a:schemeClr val="bg1"/>
                </a:solidFill>
                <a:latin typeface="UTM Aptima" panose="02040603050506020204" pitchFamily="18" charset="0"/>
              </a:rPr>
              <a:t>vào</a:t>
            </a:r>
            <a:r>
              <a:rPr lang="en-US" sz="3600" b="1" dirty="0">
                <a:solidFill>
                  <a:schemeClr val="bg1"/>
                </a:solidFill>
                <a:latin typeface="UTM Aptima" panose="02040603050506020204" pitchFamily="18" charset="0"/>
              </a:rPr>
              <a:t> </a:t>
            </a:r>
            <a:r>
              <a:rPr lang="en-US" sz="3600" b="1" dirty="0" err="1">
                <a:solidFill>
                  <a:schemeClr val="bg1"/>
                </a:solidFill>
                <a:latin typeface="UTM Aptima" panose="02040603050506020204" pitchFamily="18" charset="0"/>
              </a:rPr>
              <a:t>khuôn</a:t>
            </a:r>
            <a:r>
              <a:rPr lang="en-US" sz="3600" b="1" dirty="0">
                <a:solidFill>
                  <a:schemeClr val="bg1"/>
                </a:solidFill>
                <a:latin typeface="UTM Aptima" panose="02040603050506020204" pitchFamily="18" charset="0"/>
              </a:rPr>
              <a:t> </a:t>
            </a:r>
            <a:r>
              <a:rPr lang="en-US" sz="3600" b="1" dirty="0" err="1">
                <a:solidFill>
                  <a:schemeClr val="bg1"/>
                </a:solidFill>
                <a:latin typeface="UTM Aptima" panose="02040603050506020204" pitchFamily="18" charset="0"/>
              </a:rPr>
              <a:t>đúc</a:t>
            </a:r>
            <a:endParaRPr lang="en-US" sz="3600" b="1" dirty="0">
              <a:solidFill>
                <a:schemeClr val="bg1"/>
              </a:solidFill>
              <a:latin typeface="UTM Aptima" panose="02040603050506020204" pitchFamily="18" charset="0"/>
            </a:endParaRPr>
          </a:p>
        </p:txBody>
      </p:sp>
      <p:sp>
        <p:nvSpPr>
          <p:cNvPr id="3" name="Content Placeholder 2"/>
          <p:cNvSpPr>
            <a:spLocks noGrp="1"/>
          </p:cNvSpPr>
          <p:nvPr>
            <p:ph idx="1"/>
          </p:nvPr>
        </p:nvSpPr>
        <p:spPr/>
        <p:txBody>
          <a:bodyPr vert="horz" lIns="121899" tIns="60949" rIns="121899" bIns="60949" rtlCol="0" anchor="t">
            <a:normAutofit/>
          </a:bodyPr>
          <a:lstStyle/>
          <a:p>
            <a:pPr marL="0" indent="0">
              <a:buNone/>
            </a:pPr>
            <a:r>
              <a:rPr lang="en-US" b="1" i="0" dirty="0">
                <a:effectLst/>
                <a:latin typeface="Open Sans" panose="020B0606030504020204" pitchFamily="34" charset="0"/>
              </a:rPr>
              <a:t>6. </a:t>
            </a:r>
            <a:r>
              <a:rPr lang="en-US" b="1" i="0" dirty="0" err="1">
                <a:effectLst/>
                <a:latin typeface="Open Sans" panose="020B0606030504020204" pitchFamily="34" charset="0"/>
              </a:rPr>
              <a:t>Xử</a:t>
            </a:r>
            <a:r>
              <a:rPr lang="en-US" b="1" i="0" dirty="0">
                <a:effectLst/>
                <a:latin typeface="Open Sans" panose="020B0606030504020204" pitchFamily="34" charset="0"/>
              </a:rPr>
              <a:t> </a:t>
            </a:r>
            <a:r>
              <a:rPr lang="en-US" b="1" i="0" dirty="0" err="1">
                <a:effectLst/>
                <a:latin typeface="Open Sans" panose="020B0606030504020204" pitchFamily="34" charset="0"/>
              </a:rPr>
              <a:t>lý</a:t>
            </a:r>
            <a:r>
              <a:rPr lang="en-US" b="1" i="0" dirty="0">
                <a:effectLst/>
                <a:latin typeface="Open Sans" panose="020B0606030504020204" pitchFamily="34" charset="0"/>
              </a:rPr>
              <a:t> </a:t>
            </a:r>
            <a:r>
              <a:rPr lang="en-US" b="1" i="0" dirty="0" err="1">
                <a:effectLst/>
                <a:latin typeface="Open Sans" panose="020B0606030504020204" pitchFamily="34" charset="0"/>
              </a:rPr>
              <a:t>tình</a:t>
            </a:r>
            <a:r>
              <a:rPr lang="en-US" b="1" i="0" dirty="0">
                <a:effectLst/>
                <a:latin typeface="Open Sans" panose="020B0606030504020204" pitchFamily="34" charset="0"/>
              </a:rPr>
              <a:t> </a:t>
            </a:r>
            <a:r>
              <a:rPr lang="en-US" b="1" i="0" dirty="0" err="1">
                <a:effectLst/>
                <a:latin typeface="Open Sans" panose="020B0606030504020204" pitchFamily="34" charset="0"/>
              </a:rPr>
              <a:t>huống</a:t>
            </a:r>
            <a:r>
              <a:rPr lang="en-US" b="1" i="0" dirty="0">
                <a:effectLst/>
                <a:latin typeface="Open Sans" panose="020B0606030504020204" pitchFamily="34" charset="0"/>
              </a:rPr>
              <a:t> tai </a:t>
            </a:r>
            <a:r>
              <a:rPr lang="en-US" b="1" i="0" dirty="0" err="1">
                <a:effectLst/>
                <a:latin typeface="Open Sans" panose="020B0606030504020204" pitchFamily="34" charset="0"/>
              </a:rPr>
              <a:t>nạn</a:t>
            </a:r>
            <a:r>
              <a:rPr lang="en-US" b="1" i="0" dirty="0">
                <a:effectLst/>
                <a:latin typeface="Open Sans" panose="020B0606030504020204" pitchFamily="34" charset="0"/>
              </a:rPr>
              <a:t> </a:t>
            </a:r>
            <a:r>
              <a:rPr lang="en-US" b="1" i="0" dirty="0" err="1">
                <a:effectLst/>
                <a:latin typeface="Open Sans" panose="020B0606030504020204" pitchFamily="34" charset="0"/>
              </a:rPr>
              <a:t>khẩn</a:t>
            </a:r>
            <a:r>
              <a:rPr lang="en-US" b="1" i="0" dirty="0">
                <a:effectLst/>
                <a:latin typeface="Open Sans" panose="020B0606030504020204" pitchFamily="34" charset="0"/>
              </a:rPr>
              <a:t> </a:t>
            </a:r>
            <a:r>
              <a:rPr lang="en-US" b="1" i="0" dirty="0" err="1">
                <a:effectLst/>
                <a:latin typeface="Open Sans" panose="020B0606030504020204" pitchFamily="34" charset="0"/>
              </a:rPr>
              <a:t>cấp</a:t>
            </a:r>
            <a:r>
              <a:rPr lang="en-US" b="1" i="0" dirty="0">
                <a:effectLst/>
                <a:latin typeface="Open Sans" panose="020B0606030504020204" pitchFamily="34" charset="0"/>
              </a:rPr>
              <a:t> </a:t>
            </a:r>
            <a:r>
              <a:rPr lang="en-US" b="1" i="0" dirty="0" err="1">
                <a:effectLst/>
                <a:latin typeface="Open Sans" panose="020B0606030504020204" pitchFamily="34" charset="0"/>
              </a:rPr>
              <a:t>khi</a:t>
            </a:r>
            <a:r>
              <a:rPr lang="en-US" b="1" i="0" dirty="0">
                <a:effectLst/>
                <a:latin typeface="Open Sans" panose="020B0606030504020204" pitchFamily="34" charset="0"/>
              </a:rPr>
              <a:t> </a:t>
            </a:r>
            <a:r>
              <a:rPr lang="en-US" b="1" i="0" dirty="0" err="1">
                <a:effectLst/>
                <a:latin typeface="Open Sans" panose="020B0606030504020204" pitchFamily="34" charset="0"/>
              </a:rPr>
              <a:t>đổ</a:t>
            </a:r>
            <a:r>
              <a:rPr lang="en-US" b="1" i="0" dirty="0">
                <a:effectLst/>
                <a:latin typeface="Open Sans" panose="020B0606030504020204" pitchFamily="34" charset="0"/>
              </a:rPr>
              <a:t> </a:t>
            </a:r>
            <a:r>
              <a:rPr lang="en-US" b="1" i="0" dirty="0" err="1">
                <a:effectLst/>
                <a:latin typeface="Open Sans" panose="020B0606030504020204" pitchFamily="34" charset="0"/>
              </a:rPr>
              <a:t>hỗn</a:t>
            </a:r>
            <a:r>
              <a:rPr lang="en-US" b="1" i="0" dirty="0">
                <a:effectLst/>
                <a:latin typeface="Open Sans" panose="020B0606030504020204" pitchFamily="34" charset="0"/>
              </a:rPr>
              <a:t> </a:t>
            </a:r>
            <a:r>
              <a:rPr lang="en-US" b="1" i="0" dirty="0" err="1">
                <a:effectLst/>
                <a:latin typeface="Open Sans" panose="020B0606030504020204" pitchFamily="34" charset="0"/>
              </a:rPr>
              <a:t>hợp</a:t>
            </a:r>
            <a:r>
              <a:rPr lang="en-US" b="1" i="0" dirty="0">
                <a:effectLst/>
                <a:latin typeface="Open Sans" panose="020B0606030504020204" pitchFamily="34" charset="0"/>
              </a:rPr>
              <a:t> </a:t>
            </a:r>
            <a:r>
              <a:rPr lang="en-US" b="1" i="0" dirty="0" err="1">
                <a:effectLst/>
                <a:latin typeface="Open Sans" panose="020B0606030504020204" pitchFamily="34" charset="0"/>
              </a:rPr>
              <a:t>nguyên</a:t>
            </a:r>
            <a:r>
              <a:rPr lang="en-US" b="1" i="0" dirty="0">
                <a:effectLst/>
                <a:latin typeface="Open Sans" panose="020B0606030504020204" pitchFamily="34" charset="0"/>
              </a:rPr>
              <a:t> </a:t>
            </a:r>
            <a:r>
              <a:rPr lang="en-US" b="1" i="0" dirty="0" err="1">
                <a:effectLst/>
                <a:latin typeface="Open Sans" panose="020B0606030504020204" pitchFamily="34" charset="0"/>
              </a:rPr>
              <a:t>liệu</a:t>
            </a:r>
            <a:r>
              <a:rPr lang="en-US" b="1" i="0" dirty="0">
                <a:effectLst/>
                <a:latin typeface="Open Sans" panose="020B0606030504020204" pitchFamily="34" charset="0"/>
              </a:rPr>
              <a:t> </a:t>
            </a:r>
            <a:r>
              <a:rPr lang="en-US" b="1" i="0" dirty="0" err="1">
                <a:effectLst/>
                <a:latin typeface="Open Sans" panose="020B0606030504020204" pitchFamily="34" charset="0"/>
              </a:rPr>
              <a:t>vào</a:t>
            </a:r>
            <a:r>
              <a:rPr lang="en-US" b="1" i="0" dirty="0">
                <a:effectLst/>
                <a:latin typeface="Open Sans" panose="020B0606030504020204" pitchFamily="34" charset="0"/>
              </a:rPr>
              <a:t> </a:t>
            </a:r>
            <a:r>
              <a:rPr lang="en-US" b="1" i="0" dirty="0" err="1">
                <a:effectLst/>
                <a:latin typeface="Open Sans" panose="020B0606030504020204" pitchFamily="34" charset="0"/>
              </a:rPr>
              <a:t>khuôn</a:t>
            </a:r>
            <a:r>
              <a:rPr lang="en-US" b="1" i="0" dirty="0">
                <a:effectLst/>
                <a:latin typeface="Open Sans" panose="020B0606030504020204" pitchFamily="34" charset="0"/>
              </a:rPr>
              <a:t> </a:t>
            </a:r>
            <a:r>
              <a:rPr lang="en-US" b="1" i="0" dirty="0" err="1">
                <a:effectLst/>
                <a:latin typeface="Open Sans" panose="020B0606030504020204" pitchFamily="34" charset="0"/>
              </a:rPr>
              <a:t>đúc</a:t>
            </a:r>
            <a:r>
              <a:rPr lang="en-US" b="1" i="0" dirty="0">
                <a:effectLst/>
                <a:latin typeface="Open Sans" panose="020B0606030504020204" pitchFamily="34" charset="0"/>
              </a:rPr>
              <a:t> </a:t>
            </a:r>
            <a:r>
              <a:rPr lang="en-US" b="1" i="0" dirty="0" err="1">
                <a:effectLst/>
                <a:latin typeface="Open Sans" panose="020B0606030504020204" pitchFamily="34" charset="0"/>
              </a:rPr>
              <a:t>để</a:t>
            </a:r>
            <a:r>
              <a:rPr lang="en-US" b="1" i="0" dirty="0">
                <a:effectLst/>
                <a:latin typeface="Open Sans" panose="020B0606030504020204" pitchFamily="34" charset="0"/>
              </a:rPr>
              <a:t> </a:t>
            </a:r>
            <a:r>
              <a:rPr lang="en-US" b="1" i="0" dirty="0" err="1">
                <a:effectLst/>
                <a:latin typeface="Open Sans" panose="020B0606030504020204" pitchFamily="34" charset="0"/>
              </a:rPr>
              <a:t>tạo</a:t>
            </a:r>
            <a:r>
              <a:rPr lang="en-US" b="1" i="0" dirty="0">
                <a:effectLst/>
                <a:latin typeface="Open Sans" panose="020B0606030504020204" pitchFamily="34" charset="0"/>
              </a:rPr>
              <a:t> </a:t>
            </a:r>
            <a:r>
              <a:rPr lang="en-US" b="1" i="0" dirty="0" err="1">
                <a:effectLst/>
                <a:latin typeface="Open Sans" panose="020B0606030504020204" pitchFamily="34" charset="0"/>
              </a:rPr>
              <a:t>thành</a:t>
            </a:r>
            <a:r>
              <a:rPr lang="en-US" b="1" i="0" dirty="0">
                <a:effectLst/>
                <a:latin typeface="Open Sans" panose="020B0606030504020204" pitchFamily="34" charset="0"/>
              </a:rPr>
              <a:t> </a:t>
            </a:r>
            <a:r>
              <a:rPr lang="en-US" b="1" i="0" dirty="0" err="1">
                <a:effectLst/>
                <a:latin typeface="Open Sans" panose="020B0606030504020204" pitchFamily="34" charset="0"/>
              </a:rPr>
              <a:t>nhang</a:t>
            </a:r>
            <a:r>
              <a:rPr lang="en-US" sz="2000" dirty="0"/>
              <a:t>:</a:t>
            </a:r>
          </a:p>
          <a:p>
            <a:pPr algn="l"/>
            <a:r>
              <a:rPr lang="vi-VN" b="0" i="0" dirty="0">
                <a:effectLst/>
                <a:latin typeface="Open Sans" panose="020B0606030504020204" pitchFamily="34" charset="0"/>
              </a:rPr>
              <a:t>Trong trường hợp xảy ra tai nạn khẩn cấp khi đổ hỗn hợp nguyên liệu vào khuôn đúc để sản xuất nhang, việc xử lý nhanh chóng và chính xác là quan trọng. </a:t>
            </a:r>
            <a:endParaRPr lang="en-US" b="0" i="0" dirty="0">
              <a:effectLst/>
              <a:latin typeface="Open Sans" panose="020B0606030504020204" pitchFamily="34" charset="0"/>
            </a:endParaRPr>
          </a:p>
          <a:p>
            <a:pPr algn="l"/>
            <a:r>
              <a:rPr lang="vi-VN" b="0" i="0" dirty="0">
                <a:effectLst/>
                <a:latin typeface="Open Sans" panose="020B0606030504020204" pitchFamily="34" charset="0"/>
              </a:rPr>
              <a:t>Nhân viên cần được đào tạo để nhận biết các tình huống nguy hiểm và biết cách ứng phó.</a:t>
            </a:r>
          </a:p>
        </p:txBody>
      </p:sp>
      <p:pic>
        <p:nvPicPr>
          <p:cNvPr id="5" name="Picture 4">
            <a:extLst>
              <a:ext uri="{FF2B5EF4-FFF2-40B4-BE49-F238E27FC236}">
                <a16:creationId xmlns:a16="http://schemas.microsoft.com/office/drawing/2014/main" id="{493FBB0D-6C22-CA16-B6B9-D7B0861DA210}"/>
              </a:ext>
            </a:extLst>
          </p:cNvPr>
          <p:cNvPicPr>
            <a:picLocks noChangeAspect="1"/>
          </p:cNvPicPr>
          <p:nvPr/>
        </p:nvPicPr>
        <p:blipFill>
          <a:blip r:embed="rId2"/>
          <a:stretch>
            <a:fillRect/>
          </a:stretch>
        </p:blipFill>
        <p:spPr>
          <a:xfrm>
            <a:off x="9910836" y="6093296"/>
            <a:ext cx="2160240" cy="668924"/>
          </a:xfrm>
          <a:prstGeom prst="rect">
            <a:avLst/>
          </a:prstGeom>
        </p:spPr>
      </p:pic>
      <p:pic>
        <p:nvPicPr>
          <p:cNvPr id="2" name="Picture 1">
            <a:extLst>
              <a:ext uri="{FF2B5EF4-FFF2-40B4-BE49-F238E27FC236}">
                <a16:creationId xmlns:a16="http://schemas.microsoft.com/office/drawing/2014/main" id="{81466802-BC71-D1A4-06ED-29F2A6787187}"/>
              </a:ext>
            </a:extLst>
          </p:cNvPr>
          <p:cNvPicPr>
            <a:picLocks noChangeAspect="1"/>
          </p:cNvPicPr>
          <p:nvPr/>
        </p:nvPicPr>
        <p:blipFill>
          <a:blip r:embed="rId3"/>
          <a:stretch>
            <a:fillRect/>
          </a:stretch>
        </p:blipFill>
        <p:spPr>
          <a:xfrm>
            <a:off x="6140362" y="1124744"/>
            <a:ext cx="4761905" cy="4761905"/>
          </a:xfrm>
          <a:prstGeom prst="rect">
            <a:avLst/>
          </a:prstGeom>
        </p:spPr>
      </p:pic>
    </p:spTree>
    <p:extLst>
      <p:ext uri="{BB962C8B-B14F-4D97-AF65-F5344CB8AC3E}">
        <p14:creationId xmlns:p14="http://schemas.microsoft.com/office/powerpoint/2010/main" val="224145846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a:extLst>
              <a:ext uri="{FF2B5EF4-FFF2-40B4-BE49-F238E27FC236}">
                <a16:creationId xmlns:a16="http://schemas.microsoft.com/office/drawing/2014/main" id="{D299D361-319F-4BC4-81C4-F32BBF7A4FB8}"/>
              </a:ext>
            </a:extLst>
          </p:cNvPr>
          <p:cNvSpPr>
            <a:spLocks noGrp="1"/>
          </p:cNvSpPr>
          <p:nvPr>
            <p:ph type="title"/>
          </p:nvPr>
        </p:nvSpPr>
        <p:spPr/>
        <p:txBody>
          <a:bodyPr/>
          <a:lstStyle/>
          <a:p>
            <a:r>
              <a:rPr lang="en-US" dirty="0" err="1">
                <a:latin typeface="UTM Aptima" panose="02040603050506020204" pitchFamily="18" charset="0"/>
              </a:rPr>
              <a:t>Vận</a:t>
            </a:r>
            <a:r>
              <a:rPr lang="en-US" dirty="0">
                <a:latin typeface="UTM Aptima" panose="02040603050506020204" pitchFamily="18" charset="0"/>
              </a:rPr>
              <a:t> </a:t>
            </a:r>
            <a:r>
              <a:rPr lang="en-US" dirty="0" err="1">
                <a:latin typeface="UTM Aptima" panose="02040603050506020204" pitchFamily="18" charset="0"/>
              </a:rPr>
              <a:t>hành</a:t>
            </a:r>
            <a:r>
              <a:rPr lang="en-US" dirty="0">
                <a:latin typeface="UTM Aptima" panose="02040603050506020204" pitchFamily="18" charset="0"/>
              </a:rPr>
              <a:t> </a:t>
            </a:r>
            <a:r>
              <a:rPr lang="en-US" dirty="0" err="1">
                <a:latin typeface="UTM Aptima" panose="02040603050506020204" pitchFamily="18" charset="0"/>
              </a:rPr>
              <a:t>lò</a:t>
            </a:r>
            <a:r>
              <a:rPr lang="en-US" dirty="0">
                <a:latin typeface="UTM Aptima" panose="02040603050506020204" pitchFamily="18" charset="0"/>
              </a:rPr>
              <a:t> </a:t>
            </a:r>
            <a:r>
              <a:rPr lang="en-US" dirty="0" err="1">
                <a:latin typeface="UTM Aptima" panose="02040603050506020204" pitchFamily="18" charset="0"/>
              </a:rPr>
              <a:t>sấy</a:t>
            </a:r>
            <a:r>
              <a:rPr lang="en-US" dirty="0">
                <a:latin typeface="UTM Aptima" panose="02040603050506020204" pitchFamily="18" charset="0"/>
              </a:rPr>
              <a:t> </a:t>
            </a:r>
            <a:r>
              <a:rPr lang="en-US" dirty="0" err="1">
                <a:latin typeface="UTM Aptima" panose="02040603050506020204" pitchFamily="18" charset="0"/>
              </a:rPr>
              <a:t>khô</a:t>
            </a:r>
            <a:r>
              <a:rPr lang="en-US" dirty="0">
                <a:latin typeface="UTM Aptima" panose="02040603050506020204" pitchFamily="18" charset="0"/>
              </a:rPr>
              <a:t> </a:t>
            </a:r>
            <a:r>
              <a:rPr lang="en-US" dirty="0" err="1">
                <a:latin typeface="UTM Aptima" panose="02040603050506020204" pitchFamily="18" charset="0"/>
              </a:rPr>
              <a:t>nhang</a:t>
            </a:r>
            <a:endParaRPr lang="en-US" dirty="0">
              <a:latin typeface="UTM Aptima" panose="02040603050506020204" pitchFamily="18" charset="0"/>
            </a:endParaRPr>
          </a:p>
        </p:txBody>
      </p:sp>
      <p:sp>
        <p:nvSpPr>
          <p:cNvPr id="3" name="Text Placeholder 2">
            <a:extLst>
              <a:ext uri="{FF2B5EF4-FFF2-40B4-BE49-F238E27FC236}">
                <a16:creationId xmlns:a16="http://schemas.microsoft.com/office/drawing/2014/main" id="{ACCF25D8-462F-8B4A-8D99-662B5C3FFDE9}"/>
              </a:ext>
            </a:extLst>
          </p:cNvPr>
          <p:cNvSpPr>
            <a:spLocks noGrp="1"/>
          </p:cNvSpPr>
          <p:nvPr>
            <p:ph type="body" sz="quarter" idx="11"/>
          </p:nvPr>
        </p:nvSpPr>
        <p:spPr>
          <a:xfrm>
            <a:off x="5950396" y="836712"/>
            <a:ext cx="5410200" cy="4343400"/>
          </a:xfrm>
        </p:spPr>
        <p:txBody>
          <a:bodyPr>
            <a:normAutofit/>
          </a:bodyPr>
          <a:lstStyle/>
          <a:p>
            <a:pPr marL="0" indent="0">
              <a:lnSpc>
                <a:spcPct val="120000"/>
              </a:lnSpc>
              <a:buNone/>
            </a:pPr>
            <a:r>
              <a:rPr lang="en-US" sz="2000" b="1" i="0" dirty="0">
                <a:effectLst/>
                <a:latin typeface="Open Sans" panose="020B0606030504020204" pitchFamily="34" charset="0"/>
              </a:rPr>
              <a:t>1. </a:t>
            </a:r>
            <a:r>
              <a:rPr lang="en-US" b="1" i="0" dirty="0" err="1">
                <a:effectLst/>
                <a:latin typeface="Open Sans" panose="020B0606030504020204" pitchFamily="34" charset="0"/>
              </a:rPr>
              <a:t>Đặc</a:t>
            </a:r>
            <a:r>
              <a:rPr lang="en-US" b="1" i="0" dirty="0">
                <a:effectLst/>
                <a:latin typeface="Open Sans" panose="020B0606030504020204" pitchFamily="34" charset="0"/>
              </a:rPr>
              <a:t> </a:t>
            </a:r>
            <a:r>
              <a:rPr lang="en-US" b="1" i="0" dirty="0" err="1">
                <a:effectLst/>
                <a:latin typeface="Open Sans" panose="020B0606030504020204" pitchFamily="34" charset="0"/>
              </a:rPr>
              <a:t>điểm</a:t>
            </a:r>
            <a:r>
              <a:rPr lang="en-US" b="1" i="0" dirty="0">
                <a:effectLst/>
                <a:latin typeface="Open Sans" panose="020B0606030504020204" pitchFamily="34" charset="0"/>
              </a:rPr>
              <a:t> </a:t>
            </a:r>
            <a:r>
              <a:rPr lang="en-US" b="1" i="0" dirty="0" err="1">
                <a:effectLst/>
                <a:latin typeface="Open Sans" panose="020B0606030504020204" pitchFamily="34" charset="0"/>
              </a:rPr>
              <a:t>công</a:t>
            </a:r>
            <a:r>
              <a:rPr lang="en-US" b="1" i="0" dirty="0">
                <a:effectLst/>
                <a:latin typeface="Open Sans" panose="020B0606030504020204" pitchFamily="34" charset="0"/>
              </a:rPr>
              <a:t> </a:t>
            </a:r>
            <a:r>
              <a:rPr lang="en-US" b="1" i="0" dirty="0" err="1">
                <a:effectLst/>
                <a:latin typeface="Open Sans" panose="020B0606030504020204" pitchFamily="34" charset="0"/>
              </a:rPr>
              <a:t>việc</a:t>
            </a:r>
            <a:r>
              <a:rPr lang="en-US" b="1" i="0" dirty="0">
                <a:effectLst/>
                <a:latin typeface="Open Sans" panose="020B0606030504020204" pitchFamily="34" charset="0"/>
              </a:rPr>
              <a:t> </a:t>
            </a:r>
            <a:r>
              <a:rPr lang="en-US" b="1" i="0" dirty="0" err="1">
                <a:effectLst/>
                <a:latin typeface="Open Sans" panose="020B0606030504020204" pitchFamily="34" charset="0"/>
              </a:rPr>
              <a:t>vận</a:t>
            </a:r>
            <a:r>
              <a:rPr lang="en-US" b="1" i="0" dirty="0">
                <a:effectLst/>
                <a:latin typeface="Open Sans" panose="020B0606030504020204" pitchFamily="34" charset="0"/>
              </a:rPr>
              <a:t> </a:t>
            </a:r>
            <a:r>
              <a:rPr lang="en-US" b="1" i="0" dirty="0" err="1">
                <a:effectLst/>
                <a:latin typeface="Open Sans" panose="020B0606030504020204" pitchFamily="34" charset="0"/>
              </a:rPr>
              <a:t>hành</a:t>
            </a:r>
            <a:r>
              <a:rPr lang="en-US" b="1" i="0" dirty="0">
                <a:effectLst/>
                <a:latin typeface="Open Sans" panose="020B0606030504020204" pitchFamily="34" charset="0"/>
              </a:rPr>
              <a:t> </a:t>
            </a:r>
            <a:r>
              <a:rPr lang="en-US" b="1" i="0" dirty="0" err="1">
                <a:effectLst/>
                <a:latin typeface="Open Sans" panose="020B0606030504020204" pitchFamily="34" charset="0"/>
              </a:rPr>
              <a:t>lò</a:t>
            </a:r>
            <a:r>
              <a:rPr lang="en-US" b="1" i="0" dirty="0">
                <a:effectLst/>
                <a:latin typeface="Open Sans" panose="020B0606030504020204" pitchFamily="34" charset="0"/>
              </a:rPr>
              <a:t> </a:t>
            </a:r>
            <a:r>
              <a:rPr lang="en-US" b="1" i="0" dirty="0" err="1">
                <a:effectLst/>
                <a:latin typeface="Open Sans" panose="020B0606030504020204" pitchFamily="34" charset="0"/>
              </a:rPr>
              <a:t>sấy</a:t>
            </a:r>
            <a:r>
              <a:rPr lang="en-US" b="1" i="0" dirty="0">
                <a:effectLst/>
                <a:latin typeface="Open Sans" panose="020B0606030504020204" pitchFamily="34" charset="0"/>
              </a:rPr>
              <a:t> </a:t>
            </a:r>
            <a:r>
              <a:rPr lang="en-US" b="1" i="0" dirty="0" err="1">
                <a:effectLst/>
                <a:latin typeface="Open Sans" panose="020B0606030504020204" pitchFamily="34" charset="0"/>
              </a:rPr>
              <a:t>khô</a:t>
            </a:r>
            <a:r>
              <a:rPr lang="en-US" b="1" i="0" dirty="0">
                <a:effectLst/>
                <a:latin typeface="Open Sans" panose="020B0606030504020204" pitchFamily="34" charset="0"/>
              </a:rPr>
              <a:t> </a:t>
            </a:r>
            <a:r>
              <a:rPr lang="en-US" b="1" i="0" dirty="0" err="1">
                <a:effectLst/>
                <a:latin typeface="Open Sans" panose="020B0606030504020204" pitchFamily="34" charset="0"/>
              </a:rPr>
              <a:t>nhang</a:t>
            </a:r>
            <a:endParaRPr lang="vi-VN" sz="2000" b="1" i="0" dirty="0">
              <a:effectLst/>
              <a:latin typeface="Open Sans" panose="020B0606030504020204" pitchFamily="34" charset="0"/>
            </a:endParaRPr>
          </a:p>
          <a:p>
            <a:pPr algn="l">
              <a:lnSpc>
                <a:spcPct val="120000"/>
              </a:lnSpc>
            </a:pPr>
            <a:r>
              <a:rPr lang="vi-VN" b="0" i="0" dirty="0">
                <a:effectLst/>
                <a:latin typeface="Open Sans" panose="020B0606030504020204" pitchFamily="34" charset="0"/>
              </a:rPr>
              <a:t>Trong quá trình vận hành lò sấy khô nhang (incense), các đặc điểm công việc đóng vai trò quan trọng để đảm bảo sản phẩm đạt chất lượng cao. </a:t>
            </a:r>
            <a:endParaRPr lang="en-US" b="0" i="0" dirty="0">
              <a:effectLst/>
              <a:latin typeface="Open Sans" panose="020B0606030504020204" pitchFamily="34" charset="0"/>
            </a:endParaRPr>
          </a:p>
          <a:p>
            <a:pPr algn="l">
              <a:lnSpc>
                <a:spcPct val="120000"/>
              </a:lnSpc>
            </a:pPr>
            <a:r>
              <a:rPr lang="vi-VN" b="0" i="0" dirty="0">
                <a:effectLst/>
                <a:latin typeface="Open Sans" panose="020B0606030504020204" pitchFamily="34" charset="0"/>
              </a:rPr>
              <a:t>Việc này bao gồm quá trình kiểm soát nhiệt độ, độ ẩm, và thời gian sấy, tất cả được thực hiện chặt chẽ để đảm bảo quá trình khô diễn ra một cách hiệu quả.</a:t>
            </a:r>
          </a:p>
        </p:txBody>
      </p:sp>
      <p:pic>
        <p:nvPicPr>
          <p:cNvPr id="7" name="Picture 6">
            <a:extLst>
              <a:ext uri="{FF2B5EF4-FFF2-40B4-BE49-F238E27FC236}">
                <a16:creationId xmlns:a16="http://schemas.microsoft.com/office/drawing/2014/main" id="{38ABD61F-0305-E0C8-5180-A7D1F9D27212}"/>
              </a:ext>
            </a:extLst>
          </p:cNvPr>
          <p:cNvPicPr>
            <a:picLocks noChangeAspect="1"/>
          </p:cNvPicPr>
          <p:nvPr/>
        </p:nvPicPr>
        <p:blipFill>
          <a:blip r:embed="rId2"/>
          <a:stretch>
            <a:fillRect/>
          </a:stretch>
        </p:blipFill>
        <p:spPr>
          <a:xfrm>
            <a:off x="9766820" y="6021288"/>
            <a:ext cx="2160240" cy="668924"/>
          </a:xfrm>
          <a:prstGeom prst="rect">
            <a:avLst/>
          </a:prstGeom>
        </p:spPr>
      </p:pic>
      <p:pic>
        <p:nvPicPr>
          <p:cNvPr id="4" name="Picture 3">
            <a:extLst>
              <a:ext uri="{FF2B5EF4-FFF2-40B4-BE49-F238E27FC236}">
                <a16:creationId xmlns:a16="http://schemas.microsoft.com/office/drawing/2014/main" id="{11EC53F5-6A32-38B2-6BCF-4CF441ACD232}"/>
              </a:ext>
            </a:extLst>
          </p:cNvPr>
          <p:cNvPicPr>
            <a:picLocks noChangeAspect="1"/>
          </p:cNvPicPr>
          <p:nvPr/>
        </p:nvPicPr>
        <p:blipFill>
          <a:blip r:embed="rId3"/>
          <a:stretch>
            <a:fillRect/>
          </a:stretch>
        </p:blipFill>
        <p:spPr>
          <a:xfrm>
            <a:off x="-602332" y="3284984"/>
            <a:ext cx="4833913" cy="4833913"/>
          </a:xfrm>
          <a:prstGeom prst="rect">
            <a:avLst/>
          </a:prstGeom>
        </p:spPr>
      </p:pic>
    </p:spTree>
    <p:extLst>
      <p:ext uri="{BB962C8B-B14F-4D97-AF65-F5344CB8AC3E}">
        <p14:creationId xmlns:p14="http://schemas.microsoft.com/office/powerpoint/2010/main" val="387770411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a:extLst>
              <a:ext uri="{FF2B5EF4-FFF2-40B4-BE49-F238E27FC236}">
                <a16:creationId xmlns:a16="http://schemas.microsoft.com/office/drawing/2014/main" id="{D299D361-319F-4BC4-81C4-F32BBF7A4FB8}"/>
              </a:ext>
            </a:extLst>
          </p:cNvPr>
          <p:cNvSpPr>
            <a:spLocks noGrp="1"/>
          </p:cNvSpPr>
          <p:nvPr>
            <p:ph type="title"/>
          </p:nvPr>
        </p:nvSpPr>
        <p:spPr/>
        <p:txBody>
          <a:bodyPr/>
          <a:lstStyle/>
          <a:p>
            <a:r>
              <a:rPr lang="en-US" dirty="0" err="1">
                <a:latin typeface="UTM Aptima" panose="02040603050506020204" pitchFamily="18" charset="0"/>
              </a:rPr>
              <a:t>Vận</a:t>
            </a:r>
            <a:r>
              <a:rPr lang="en-US" dirty="0">
                <a:latin typeface="UTM Aptima" panose="02040603050506020204" pitchFamily="18" charset="0"/>
              </a:rPr>
              <a:t> </a:t>
            </a:r>
            <a:r>
              <a:rPr lang="en-US" dirty="0" err="1">
                <a:latin typeface="UTM Aptima" panose="02040603050506020204" pitchFamily="18" charset="0"/>
              </a:rPr>
              <a:t>hành</a:t>
            </a:r>
            <a:r>
              <a:rPr lang="en-US" dirty="0">
                <a:latin typeface="UTM Aptima" panose="02040603050506020204" pitchFamily="18" charset="0"/>
              </a:rPr>
              <a:t> </a:t>
            </a:r>
            <a:r>
              <a:rPr lang="en-US" dirty="0" err="1">
                <a:latin typeface="UTM Aptima" panose="02040603050506020204" pitchFamily="18" charset="0"/>
              </a:rPr>
              <a:t>lò</a:t>
            </a:r>
            <a:r>
              <a:rPr lang="en-US" dirty="0">
                <a:latin typeface="UTM Aptima" panose="02040603050506020204" pitchFamily="18" charset="0"/>
              </a:rPr>
              <a:t> </a:t>
            </a:r>
            <a:r>
              <a:rPr lang="en-US" dirty="0" err="1">
                <a:latin typeface="UTM Aptima" panose="02040603050506020204" pitchFamily="18" charset="0"/>
              </a:rPr>
              <a:t>sấy</a:t>
            </a:r>
            <a:r>
              <a:rPr lang="en-US" dirty="0">
                <a:latin typeface="UTM Aptima" panose="02040603050506020204" pitchFamily="18" charset="0"/>
              </a:rPr>
              <a:t> </a:t>
            </a:r>
            <a:r>
              <a:rPr lang="en-US" dirty="0" err="1">
                <a:latin typeface="UTM Aptima" panose="02040603050506020204" pitchFamily="18" charset="0"/>
              </a:rPr>
              <a:t>khô</a:t>
            </a:r>
            <a:r>
              <a:rPr lang="en-US" dirty="0">
                <a:latin typeface="UTM Aptima" panose="02040603050506020204" pitchFamily="18" charset="0"/>
              </a:rPr>
              <a:t> </a:t>
            </a:r>
            <a:r>
              <a:rPr lang="en-US" dirty="0" err="1">
                <a:latin typeface="UTM Aptima" panose="02040603050506020204" pitchFamily="18" charset="0"/>
              </a:rPr>
              <a:t>nhang</a:t>
            </a:r>
            <a:endParaRPr lang="en-US" dirty="0">
              <a:latin typeface="UTM Aptima" panose="02040603050506020204" pitchFamily="18" charset="0"/>
            </a:endParaRPr>
          </a:p>
        </p:txBody>
      </p:sp>
      <p:sp>
        <p:nvSpPr>
          <p:cNvPr id="3" name="Text Placeholder 2">
            <a:extLst>
              <a:ext uri="{FF2B5EF4-FFF2-40B4-BE49-F238E27FC236}">
                <a16:creationId xmlns:a16="http://schemas.microsoft.com/office/drawing/2014/main" id="{ACCF25D8-462F-8B4A-8D99-662B5C3FFDE9}"/>
              </a:ext>
            </a:extLst>
          </p:cNvPr>
          <p:cNvSpPr>
            <a:spLocks noGrp="1"/>
          </p:cNvSpPr>
          <p:nvPr>
            <p:ph type="body" sz="quarter" idx="11"/>
          </p:nvPr>
        </p:nvSpPr>
        <p:spPr>
          <a:xfrm>
            <a:off x="5950396" y="836712"/>
            <a:ext cx="5410200" cy="4343400"/>
          </a:xfrm>
        </p:spPr>
        <p:txBody>
          <a:bodyPr>
            <a:normAutofit/>
          </a:bodyPr>
          <a:lstStyle/>
          <a:p>
            <a:pPr marL="0" indent="0">
              <a:lnSpc>
                <a:spcPct val="120000"/>
              </a:lnSpc>
              <a:buNone/>
            </a:pPr>
            <a:r>
              <a:rPr lang="en-US" sz="2000" b="1" i="0" dirty="0">
                <a:effectLst/>
                <a:latin typeface="Open Sans" panose="020B0606030504020204" pitchFamily="34" charset="0"/>
              </a:rPr>
              <a:t>2. </a:t>
            </a:r>
            <a:r>
              <a:rPr lang="en-US" b="1" i="0" dirty="0" err="1">
                <a:effectLst/>
                <a:latin typeface="Open Sans" panose="020B0606030504020204" pitchFamily="34" charset="0"/>
              </a:rPr>
              <a:t>Các</a:t>
            </a:r>
            <a:r>
              <a:rPr lang="en-US" b="1" i="0" dirty="0">
                <a:effectLst/>
                <a:latin typeface="Open Sans" panose="020B0606030504020204" pitchFamily="34" charset="0"/>
              </a:rPr>
              <a:t> </a:t>
            </a:r>
            <a:r>
              <a:rPr lang="en-US" b="1" i="0" dirty="0" err="1">
                <a:effectLst/>
                <a:latin typeface="Open Sans" panose="020B0606030504020204" pitchFamily="34" charset="0"/>
              </a:rPr>
              <a:t>dạng</a:t>
            </a:r>
            <a:r>
              <a:rPr lang="en-US" b="1" i="0" dirty="0">
                <a:effectLst/>
                <a:latin typeface="Open Sans" panose="020B0606030504020204" pitchFamily="34" charset="0"/>
              </a:rPr>
              <a:t> tai </a:t>
            </a:r>
            <a:r>
              <a:rPr lang="en-US" b="1" i="0" dirty="0" err="1">
                <a:effectLst/>
                <a:latin typeface="Open Sans" panose="020B0606030504020204" pitchFamily="34" charset="0"/>
              </a:rPr>
              <a:t>nạn</a:t>
            </a:r>
            <a:r>
              <a:rPr lang="en-US" b="1" i="0" dirty="0">
                <a:effectLst/>
                <a:latin typeface="Open Sans" panose="020B0606030504020204" pitchFamily="34" charset="0"/>
              </a:rPr>
              <a:t> </a:t>
            </a:r>
            <a:r>
              <a:rPr lang="en-US" b="1" i="0" dirty="0" err="1">
                <a:effectLst/>
                <a:latin typeface="Open Sans" panose="020B0606030504020204" pitchFamily="34" charset="0"/>
              </a:rPr>
              <a:t>trong</a:t>
            </a:r>
            <a:r>
              <a:rPr lang="en-US" b="1" i="0" dirty="0">
                <a:effectLst/>
                <a:latin typeface="Open Sans" panose="020B0606030504020204" pitchFamily="34" charset="0"/>
              </a:rPr>
              <a:t> </a:t>
            </a:r>
            <a:r>
              <a:rPr lang="en-US" b="1" i="0" dirty="0" err="1">
                <a:effectLst/>
                <a:latin typeface="Open Sans" panose="020B0606030504020204" pitchFamily="34" charset="0"/>
              </a:rPr>
              <a:t>quá</a:t>
            </a:r>
            <a:r>
              <a:rPr lang="en-US" b="1" i="0" dirty="0">
                <a:effectLst/>
                <a:latin typeface="Open Sans" panose="020B0606030504020204" pitchFamily="34" charset="0"/>
              </a:rPr>
              <a:t> </a:t>
            </a:r>
            <a:r>
              <a:rPr lang="en-US" b="1" i="0" dirty="0" err="1">
                <a:effectLst/>
                <a:latin typeface="Open Sans" panose="020B0606030504020204" pitchFamily="34" charset="0"/>
              </a:rPr>
              <a:t>trình</a:t>
            </a:r>
            <a:r>
              <a:rPr lang="en-US" b="1" i="0" dirty="0">
                <a:effectLst/>
                <a:latin typeface="Open Sans" panose="020B0606030504020204" pitchFamily="34" charset="0"/>
              </a:rPr>
              <a:t> </a:t>
            </a:r>
            <a:r>
              <a:rPr lang="en-US" b="1" i="0" dirty="0" err="1">
                <a:effectLst/>
                <a:latin typeface="Open Sans" panose="020B0606030504020204" pitchFamily="34" charset="0"/>
              </a:rPr>
              <a:t>vận</a:t>
            </a:r>
            <a:r>
              <a:rPr lang="en-US" b="1" i="0" dirty="0">
                <a:effectLst/>
                <a:latin typeface="Open Sans" panose="020B0606030504020204" pitchFamily="34" charset="0"/>
              </a:rPr>
              <a:t> </a:t>
            </a:r>
            <a:r>
              <a:rPr lang="en-US" b="1" i="0" dirty="0" err="1">
                <a:effectLst/>
                <a:latin typeface="Open Sans" panose="020B0606030504020204" pitchFamily="34" charset="0"/>
              </a:rPr>
              <a:t>hành</a:t>
            </a:r>
            <a:r>
              <a:rPr lang="en-US" b="1" i="0" dirty="0">
                <a:effectLst/>
                <a:latin typeface="Open Sans" panose="020B0606030504020204" pitchFamily="34" charset="0"/>
              </a:rPr>
              <a:t> </a:t>
            </a:r>
            <a:r>
              <a:rPr lang="en-US" b="1" i="0" dirty="0" err="1">
                <a:effectLst/>
                <a:latin typeface="Open Sans" panose="020B0606030504020204" pitchFamily="34" charset="0"/>
              </a:rPr>
              <a:t>lò</a:t>
            </a:r>
            <a:r>
              <a:rPr lang="en-US" b="1" i="0" dirty="0">
                <a:effectLst/>
                <a:latin typeface="Open Sans" panose="020B0606030504020204" pitchFamily="34" charset="0"/>
              </a:rPr>
              <a:t> </a:t>
            </a:r>
            <a:r>
              <a:rPr lang="en-US" b="1" i="0" dirty="0" err="1">
                <a:effectLst/>
                <a:latin typeface="Open Sans" panose="020B0606030504020204" pitchFamily="34" charset="0"/>
              </a:rPr>
              <a:t>sấy</a:t>
            </a:r>
            <a:r>
              <a:rPr lang="en-US" b="1" i="0" dirty="0">
                <a:effectLst/>
                <a:latin typeface="Open Sans" panose="020B0606030504020204" pitchFamily="34" charset="0"/>
              </a:rPr>
              <a:t> </a:t>
            </a:r>
            <a:r>
              <a:rPr lang="en-US" b="1" i="0" dirty="0" err="1">
                <a:effectLst/>
                <a:latin typeface="Open Sans" panose="020B0606030504020204" pitchFamily="34" charset="0"/>
              </a:rPr>
              <a:t>khô</a:t>
            </a:r>
            <a:r>
              <a:rPr lang="en-US" b="1" i="0" dirty="0">
                <a:effectLst/>
                <a:latin typeface="Open Sans" panose="020B0606030504020204" pitchFamily="34" charset="0"/>
              </a:rPr>
              <a:t> </a:t>
            </a:r>
            <a:r>
              <a:rPr lang="en-US" b="1" i="0" dirty="0" err="1">
                <a:effectLst/>
                <a:latin typeface="Open Sans" panose="020B0606030504020204" pitchFamily="34" charset="0"/>
              </a:rPr>
              <a:t>nhang</a:t>
            </a:r>
            <a:endParaRPr lang="vi-VN" sz="2000" b="1" i="0" dirty="0">
              <a:effectLst/>
              <a:latin typeface="Open Sans" panose="020B0606030504020204" pitchFamily="34" charset="0"/>
            </a:endParaRPr>
          </a:p>
          <a:p>
            <a:pPr algn="l">
              <a:lnSpc>
                <a:spcPct val="120000"/>
              </a:lnSpc>
            </a:pPr>
            <a:r>
              <a:rPr lang="vi-VN" b="0" i="0" dirty="0">
                <a:effectLst/>
                <a:latin typeface="Open Sans" panose="020B0606030504020204" pitchFamily="34" charset="0"/>
              </a:rPr>
              <a:t>Trong quá trình vận hành lò sấy khô nhang (incense), có những rủi ro về tai nạn cần được đặc biệt lưu ý. </a:t>
            </a:r>
            <a:endParaRPr lang="en-US" b="0" i="0" dirty="0">
              <a:effectLst/>
              <a:latin typeface="Open Sans" panose="020B0606030504020204" pitchFamily="34" charset="0"/>
            </a:endParaRPr>
          </a:p>
          <a:p>
            <a:pPr algn="l">
              <a:lnSpc>
                <a:spcPct val="120000"/>
              </a:lnSpc>
            </a:pPr>
            <a:r>
              <a:rPr lang="vi-VN" b="0" i="0" dirty="0">
                <a:effectLst/>
                <a:latin typeface="Open Sans" panose="020B0606030504020204" pitchFamily="34" charset="0"/>
              </a:rPr>
              <a:t>Một số dạng tai nạn thường gặp bao gồm sự cố về an toàn điện, đặc biệt là khi sử dụng các thiết bị điện liên quan đến việc kiểm soát nhiệt độ và hệ thống sấy.</a:t>
            </a:r>
          </a:p>
        </p:txBody>
      </p:sp>
      <p:pic>
        <p:nvPicPr>
          <p:cNvPr id="7" name="Picture 6">
            <a:extLst>
              <a:ext uri="{FF2B5EF4-FFF2-40B4-BE49-F238E27FC236}">
                <a16:creationId xmlns:a16="http://schemas.microsoft.com/office/drawing/2014/main" id="{38ABD61F-0305-E0C8-5180-A7D1F9D27212}"/>
              </a:ext>
            </a:extLst>
          </p:cNvPr>
          <p:cNvPicPr>
            <a:picLocks noChangeAspect="1"/>
          </p:cNvPicPr>
          <p:nvPr/>
        </p:nvPicPr>
        <p:blipFill>
          <a:blip r:embed="rId2"/>
          <a:stretch>
            <a:fillRect/>
          </a:stretch>
        </p:blipFill>
        <p:spPr>
          <a:xfrm>
            <a:off x="9766820" y="6021288"/>
            <a:ext cx="2160240" cy="668924"/>
          </a:xfrm>
          <a:prstGeom prst="rect">
            <a:avLst/>
          </a:prstGeom>
        </p:spPr>
      </p:pic>
      <p:pic>
        <p:nvPicPr>
          <p:cNvPr id="2" name="Picture 1">
            <a:extLst>
              <a:ext uri="{FF2B5EF4-FFF2-40B4-BE49-F238E27FC236}">
                <a16:creationId xmlns:a16="http://schemas.microsoft.com/office/drawing/2014/main" id="{3EC24614-D738-43F5-3CF8-BCF3946E8634}"/>
              </a:ext>
            </a:extLst>
          </p:cNvPr>
          <p:cNvPicPr>
            <a:picLocks noChangeAspect="1"/>
          </p:cNvPicPr>
          <p:nvPr/>
        </p:nvPicPr>
        <p:blipFill>
          <a:blip r:embed="rId3"/>
          <a:stretch>
            <a:fillRect/>
          </a:stretch>
        </p:blipFill>
        <p:spPr>
          <a:xfrm>
            <a:off x="-602332" y="3284984"/>
            <a:ext cx="4833913" cy="4833913"/>
          </a:xfrm>
          <a:prstGeom prst="rect">
            <a:avLst/>
          </a:prstGeom>
        </p:spPr>
      </p:pic>
    </p:spTree>
    <p:extLst>
      <p:ext uri="{BB962C8B-B14F-4D97-AF65-F5344CB8AC3E}">
        <p14:creationId xmlns:p14="http://schemas.microsoft.com/office/powerpoint/2010/main" val="37115712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a:extLst>
              <a:ext uri="{FF2B5EF4-FFF2-40B4-BE49-F238E27FC236}">
                <a16:creationId xmlns:a16="http://schemas.microsoft.com/office/drawing/2014/main" id="{D299D361-319F-4BC4-81C4-F32BBF7A4FB8}"/>
              </a:ext>
            </a:extLst>
          </p:cNvPr>
          <p:cNvSpPr>
            <a:spLocks noGrp="1"/>
          </p:cNvSpPr>
          <p:nvPr>
            <p:ph type="title"/>
          </p:nvPr>
        </p:nvSpPr>
        <p:spPr/>
        <p:txBody>
          <a:bodyPr/>
          <a:lstStyle/>
          <a:p>
            <a:r>
              <a:rPr lang="en-US" dirty="0" err="1">
                <a:latin typeface="UTM Aptima" panose="02040603050506020204" pitchFamily="18" charset="0"/>
              </a:rPr>
              <a:t>Vận</a:t>
            </a:r>
            <a:r>
              <a:rPr lang="en-US" dirty="0">
                <a:latin typeface="UTM Aptima" panose="02040603050506020204" pitchFamily="18" charset="0"/>
              </a:rPr>
              <a:t> </a:t>
            </a:r>
            <a:r>
              <a:rPr lang="en-US" dirty="0" err="1">
                <a:latin typeface="UTM Aptima" panose="02040603050506020204" pitchFamily="18" charset="0"/>
              </a:rPr>
              <a:t>hành</a:t>
            </a:r>
            <a:r>
              <a:rPr lang="en-US" dirty="0">
                <a:latin typeface="UTM Aptima" panose="02040603050506020204" pitchFamily="18" charset="0"/>
              </a:rPr>
              <a:t> </a:t>
            </a:r>
            <a:r>
              <a:rPr lang="en-US" dirty="0" err="1">
                <a:latin typeface="UTM Aptima" panose="02040603050506020204" pitchFamily="18" charset="0"/>
              </a:rPr>
              <a:t>lò</a:t>
            </a:r>
            <a:r>
              <a:rPr lang="en-US" dirty="0">
                <a:latin typeface="UTM Aptima" panose="02040603050506020204" pitchFamily="18" charset="0"/>
              </a:rPr>
              <a:t> </a:t>
            </a:r>
            <a:r>
              <a:rPr lang="en-US" dirty="0" err="1">
                <a:latin typeface="UTM Aptima" panose="02040603050506020204" pitchFamily="18" charset="0"/>
              </a:rPr>
              <a:t>sấy</a:t>
            </a:r>
            <a:r>
              <a:rPr lang="en-US" dirty="0">
                <a:latin typeface="UTM Aptima" panose="02040603050506020204" pitchFamily="18" charset="0"/>
              </a:rPr>
              <a:t> </a:t>
            </a:r>
            <a:r>
              <a:rPr lang="en-US" dirty="0" err="1">
                <a:latin typeface="UTM Aptima" panose="02040603050506020204" pitchFamily="18" charset="0"/>
              </a:rPr>
              <a:t>khô</a:t>
            </a:r>
            <a:r>
              <a:rPr lang="en-US" dirty="0">
                <a:latin typeface="UTM Aptima" panose="02040603050506020204" pitchFamily="18" charset="0"/>
              </a:rPr>
              <a:t> </a:t>
            </a:r>
            <a:r>
              <a:rPr lang="en-US" dirty="0" err="1">
                <a:latin typeface="UTM Aptima" panose="02040603050506020204" pitchFamily="18" charset="0"/>
              </a:rPr>
              <a:t>nhang</a:t>
            </a:r>
            <a:endParaRPr lang="en-US" dirty="0">
              <a:latin typeface="UTM Aptima" panose="02040603050506020204" pitchFamily="18" charset="0"/>
            </a:endParaRPr>
          </a:p>
        </p:txBody>
      </p:sp>
      <p:sp>
        <p:nvSpPr>
          <p:cNvPr id="3" name="Text Placeholder 2">
            <a:extLst>
              <a:ext uri="{FF2B5EF4-FFF2-40B4-BE49-F238E27FC236}">
                <a16:creationId xmlns:a16="http://schemas.microsoft.com/office/drawing/2014/main" id="{ACCF25D8-462F-8B4A-8D99-662B5C3FFDE9}"/>
              </a:ext>
            </a:extLst>
          </p:cNvPr>
          <p:cNvSpPr>
            <a:spLocks noGrp="1"/>
          </p:cNvSpPr>
          <p:nvPr>
            <p:ph type="body" sz="quarter" idx="11"/>
          </p:nvPr>
        </p:nvSpPr>
        <p:spPr>
          <a:xfrm>
            <a:off x="5950396" y="836712"/>
            <a:ext cx="5410200" cy="4343400"/>
          </a:xfrm>
        </p:spPr>
        <p:txBody>
          <a:bodyPr>
            <a:normAutofit lnSpcReduction="10000"/>
          </a:bodyPr>
          <a:lstStyle/>
          <a:p>
            <a:pPr marL="0" indent="0">
              <a:lnSpc>
                <a:spcPct val="120000"/>
              </a:lnSpc>
              <a:buNone/>
            </a:pPr>
            <a:r>
              <a:rPr lang="en-US" sz="2000" b="1" i="0" dirty="0">
                <a:effectLst/>
                <a:latin typeface="Open Sans" panose="020B0606030504020204" pitchFamily="34" charset="0"/>
              </a:rPr>
              <a:t>3. </a:t>
            </a:r>
            <a:r>
              <a:rPr lang="en-US" b="1" i="0" dirty="0" err="1">
                <a:effectLst/>
                <a:latin typeface="Open Sans" panose="020B0606030504020204" pitchFamily="34" charset="0"/>
              </a:rPr>
              <a:t>Nguyên</a:t>
            </a:r>
            <a:r>
              <a:rPr lang="en-US" b="1" i="0" dirty="0">
                <a:effectLst/>
                <a:latin typeface="Open Sans" panose="020B0606030504020204" pitchFamily="34" charset="0"/>
              </a:rPr>
              <a:t> </a:t>
            </a:r>
            <a:r>
              <a:rPr lang="en-US" b="1" i="0" dirty="0" err="1">
                <a:effectLst/>
                <a:latin typeface="Open Sans" panose="020B0606030504020204" pitchFamily="34" charset="0"/>
              </a:rPr>
              <a:t>nhân</a:t>
            </a:r>
            <a:r>
              <a:rPr lang="en-US" b="1" i="0" dirty="0">
                <a:effectLst/>
                <a:latin typeface="Open Sans" panose="020B0606030504020204" pitchFamily="34" charset="0"/>
              </a:rPr>
              <a:t> </a:t>
            </a:r>
            <a:r>
              <a:rPr lang="en-US" b="1" i="0" dirty="0" err="1">
                <a:effectLst/>
                <a:latin typeface="Open Sans" panose="020B0606030504020204" pitchFamily="34" charset="0"/>
              </a:rPr>
              <a:t>gây</a:t>
            </a:r>
            <a:r>
              <a:rPr lang="en-US" b="1" i="0" dirty="0">
                <a:effectLst/>
                <a:latin typeface="Open Sans" panose="020B0606030504020204" pitchFamily="34" charset="0"/>
              </a:rPr>
              <a:t> </a:t>
            </a:r>
            <a:r>
              <a:rPr lang="en-US" b="1" i="0" dirty="0" err="1">
                <a:effectLst/>
                <a:latin typeface="Open Sans" panose="020B0606030504020204" pitchFamily="34" charset="0"/>
              </a:rPr>
              <a:t>ra</a:t>
            </a:r>
            <a:r>
              <a:rPr lang="en-US" b="1" i="0" dirty="0">
                <a:effectLst/>
                <a:latin typeface="Open Sans" panose="020B0606030504020204" pitchFamily="34" charset="0"/>
              </a:rPr>
              <a:t> tai </a:t>
            </a:r>
            <a:r>
              <a:rPr lang="en-US" b="1" i="0" dirty="0" err="1">
                <a:effectLst/>
                <a:latin typeface="Open Sans" panose="020B0606030504020204" pitchFamily="34" charset="0"/>
              </a:rPr>
              <a:t>nạn</a:t>
            </a:r>
            <a:r>
              <a:rPr lang="en-US" b="1" i="0" dirty="0">
                <a:effectLst/>
                <a:latin typeface="Open Sans" panose="020B0606030504020204" pitchFamily="34" charset="0"/>
              </a:rPr>
              <a:t> </a:t>
            </a:r>
            <a:r>
              <a:rPr lang="en-US" b="1" i="0" dirty="0" err="1">
                <a:effectLst/>
                <a:latin typeface="Open Sans" panose="020B0606030504020204" pitchFamily="34" charset="0"/>
              </a:rPr>
              <a:t>khi</a:t>
            </a:r>
            <a:r>
              <a:rPr lang="en-US" b="1" i="0" dirty="0">
                <a:effectLst/>
                <a:latin typeface="Open Sans" panose="020B0606030504020204" pitchFamily="34" charset="0"/>
              </a:rPr>
              <a:t> </a:t>
            </a:r>
            <a:r>
              <a:rPr lang="en-US" b="1" i="0" dirty="0" err="1">
                <a:effectLst/>
                <a:latin typeface="Open Sans" panose="020B0606030504020204" pitchFamily="34" charset="0"/>
              </a:rPr>
              <a:t>vận</a:t>
            </a:r>
            <a:r>
              <a:rPr lang="en-US" b="1" i="0" dirty="0">
                <a:effectLst/>
                <a:latin typeface="Open Sans" panose="020B0606030504020204" pitchFamily="34" charset="0"/>
              </a:rPr>
              <a:t> </a:t>
            </a:r>
            <a:r>
              <a:rPr lang="en-US" b="1" i="0" dirty="0" err="1">
                <a:effectLst/>
                <a:latin typeface="Open Sans" panose="020B0606030504020204" pitchFamily="34" charset="0"/>
              </a:rPr>
              <a:t>hành</a:t>
            </a:r>
            <a:r>
              <a:rPr lang="en-US" b="1" i="0" dirty="0">
                <a:effectLst/>
                <a:latin typeface="Open Sans" panose="020B0606030504020204" pitchFamily="34" charset="0"/>
              </a:rPr>
              <a:t> </a:t>
            </a:r>
            <a:r>
              <a:rPr lang="en-US" b="1" i="0" dirty="0" err="1">
                <a:effectLst/>
                <a:latin typeface="Open Sans" panose="020B0606030504020204" pitchFamily="34" charset="0"/>
              </a:rPr>
              <a:t>lò</a:t>
            </a:r>
            <a:r>
              <a:rPr lang="en-US" b="1" i="0" dirty="0">
                <a:effectLst/>
                <a:latin typeface="Open Sans" panose="020B0606030504020204" pitchFamily="34" charset="0"/>
              </a:rPr>
              <a:t> </a:t>
            </a:r>
            <a:r>
              <a:rPr lang="en-US" b="1" i="0" dirty="0" err="1">
                <a:effectLst/>
                <a:latin typeface="Open Sans" panose="020B0606030504020204" pitchFamily="34" charset="0"/>
              </a:rPr>
              <a:t>sấy</a:t>
            </a:r>
            <a:r>
              <a:rPr lang="en-US" b="1" i="0" dirty="0">
                <a:effectLst/>
                <a:latin typeface="Open Sans" panose="020B0606030504020204" pitchFamily="34" charset="0"/>
              </a:rPr>
              <a:t> </a:t>
            </a:r>
            <a:r>
              <a:rPr lang="en-US" b="1" i="0" dirty="0" err="1">
                <a:effectLst/>
                <a:latin typeface="Open Sans" panose="020B0606030504020204" pitchFamily="34" charset="0"/>
              </a:rPr>
              <a:t>khô</a:t>
            </a:r>
            <a:r>
              <a:rPr lang="en-US" b="1" i="0" dirty="0">
                <a:effectLst/>
                <a:latin typeface="Open Sans" panose="020B0606030504020204" pitchFamily="34" charset="0"/>
              </a:rPr>
              <a:t> </a:t>
            </a:r>
            <a:r>
              <a:rPr lang="en-US" b="1" i="0" dirty="0" err="1">
                <a:effectLst/>
                <a:latin typeface="Open Sans" panose="020B0606030504020204" pitchFamily="34" charset="0"/>
              </a:rPr>
              <a:t>nhang</a:t>
            </a:r>
            <a:endParaRPr lang="vi-VN" sz="2000" b="1" i="0" dirty="0">
              <a:effectLst/>
              <a:latin typeface="Open Sans" panose="020B0606030504020204" pitchFamily="34" charset="0"/>
            </a:endParaRPr>
          </a:p>
          <a:p>
            <a:pPr algn="l">
              <a:lnSpc>
                <a:spcPct val="120000"/>
              </a:lnSpc>
            </a:pPr>
            <a:r>
              <a:rPr lang="vi-VN" b="0" i="0" dirty="0">
                <a:effectLst/>
                <a:latin typeface="Open Sans" panose="020B0606030504020204" pitchFamily="34" charset="0"/>
              </a:rPr>
              <a:t>Có nhiều nguyên nhân gây ra tai nạn trong quá trình vận hành lò sấy khô nhang (incense). </a:t>
            </a:r>
            <a:endParaRPr lang="en-US" b="0" i="0" dirty="0">
              <a:effectLst/>
              <a:latin typeface="Open Sans" panose="020B0606030504020204" pitchFamily="34" charset="0"/>
            </a:endParaRPr>
          </a:p>
          <a:p>
            <a:pPr algn="l">
              <a:lnSpc>
                <a:spcPct val="120000"/>
              </a:lnSpc>
            </a:pPr>
            <a:r>
              <a:rPr lang="vi-VN" b="0" i="0" dirty="0">
                <a:effectLst/>
                <a:latin typeface="Open Sans" panose="020B0606030504020204" pitchFamily="34" charset="0"/>
              </a:rPr>
              <a:t>Một trong những yếu tố chính là thiếu hiểu biết hoặc không tuân thủ đúng các quy trình an toàn. Nhân viên không được đào tạo đầy đủ về cách sử dụng và bảo dưỡng thiết bị có thể dẫn đến việc xảy ra các tình huống nguy hiểm.</a:t>
            </a:r>
          </a:p>
        </p:txBody>
      </p:sp>
      <p:pic>
        <p:nvPicPr>
          <p:cNvPr id="7" name="Picture 6">
            <a:extLst>
              <a:ext uri="{FF2B5EF4-FFF2-40B4-BE49-F238E27FC236}">
                <a16:creationId xmlns:a16="http://schemas.microsoft.com/office/drawing/2014/main" id="{38ABD61F-0305-E0C8-5180-A7D1F9D27212}"/>
              </a:ext>
            </a:extLst>
          </p:cNvPr>
          <p:cNvPicPr>
            <a:picLocks noChangeAspect="1"/>
          </p:cNvPicPr>
          <p:nvPr/>
        </p:nvPicPr>
        <p:blipFill>
          <a:blip r:embed="rId2"/>
          <a:stretch>
            <a:fillRect/>
          </a:stretch>
        </p:blipFill>
        <p:spPr>
          <a:xfrm>
            <a:off x="9766820" y="6021288"/>
            <a:ext cx="2160240" cy="668924"/>
          </a:xfrm>
          <a:prstGeom prst="rect">
            <a:avLst/>
          </a:prstGeom>
        </p:spPr>
      </p:pic>
      <p:pic>
        <p:nvPicPr>
          <p:cNvPr id="2" name="Picture 1">
            <a:extLst>
              <a:ext uri="{FF2B5EF4-FFF2-40B4-BE49-F238E27FC236}">
                <a16:creationId xmlns:a16="http://schemas.microsoft.com/office/drawing/2014/main" id="{8B17B261-63ED-2205-6691-D31C253074E3}"/>
              </a:ext>
            </a:extLst>
          </p:cNvPr>
          <p:cNvPicPr>
            <a:picLocks noChangeAspect="1"/>
          </p:cNvPicPr>
          <p:nvPr/>
        </p:nvPicPr>
        <p:blipFill>
          <a:blip r:embed="rId3"/>
          <a:stretch>
            <a:fillRect/>
          </a:stretch>
        </p:blipFill>
        <p:spPr>
          <a:xfrm>
            <a:off x="-602332" y="3284984"/>
            <a:ext cx="4833913" cy="4833913"/>
          </a:xfrm>
          <a:prstGeom prst="rect">
            <a:avLst/>
          </a:prstGeom>
        </p:spPr>
      </p:pic>
    </p:spTree>
    <p:extLst>
      <p:ext uri="{BB962C8B-B14F-4D97-AF65-F5344CB8AC3E}">
        <p14:creationId xmlns:p14="http://schemas.microsoft.com/office/powerpoint/2010/main" val="70278864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a:extLst>
              <a:ext uri="{FF2B5EF4-FFF2-40B4-BE49-F238E27FC236}">
                <a16:creationId xmlns:a16="http://schemas.microsoft.com/office/drawing/2014/main" id="{D299D361-319F-4BC4-81C4-F32BBF7A4FB8}"/>
              </a:ext>
            </a:extLst>
          </p:cNvPr>
          <p:cNvSpPr>
            <a:spLocks noGrp="1"/>
          </p:cNvSpPr>
          <p:nvPr>
            <p:ph type="title"/>
          </p:nvPr>
        </p:nvSpPr>
        <p:spPr/>
        <p:txBody>
          <a:bodyPr/>
          <a:lstStyle/>
          <a:p>
            <a:r>
              <a:rPr lang="en-US" dirty="0" err="1">
                <a:latin typeface="UTM Aptima" panose="02040603050506020204" pitchFamily="18" charset="0"/>
              </a:rPr>
              <a:t>Vận</a:t>
            </a:r>
            <a:r>
              <a:rPr lang="en-US" dirty="0">
                <a:latin typeface="UTM Aptima" panose="02040603050506020204" pitchFamily="18" charset="0"/>
              </a:rPr>
              <a:t> </a:t>
            </a:r>
            <a:r>
              <a:rPr lang="en-US" dirty="0" err="1">
                <a:latin typeface="UTM Aptima" panose="02040603050506020204" pitchFamily="18" charset="0"/>
              </a:rPr>
              <a:t>hành</a:t>
            </a:r>
            <a:r>
              <a:rPr lang="en-US" dirty="0">
                <a:latin typeface="UTM Aptima" panose="02040603050506020204" pitchFamily="18" charset="0"/>
              </a:rPr>
              <a:t> </a:t>
            </a:r>
            <a:r>
              <a:rPr lang="en-US" dirty="0" err="1">
                <a:latin typeface="UTM Aptima" panose="02040603050506020204" pitchFamily="18" charset="0"/>
              </a:rPr>
              <a:t>lò</a:t>
            </a:r>
            <a:r>
              <a:rPr lang="en-US" dirty="0">
                <a:latin typeface="UTM Aptima" panose="02040603050506020204" pitchFamily="18" charset="0"/>
              </a:rPr>
              <a:t> </a:t>
            </a:r>
            <a:r>
              <a:rPr lang="en-US" dirty="0" err="1">
                <a:latin typeface="UTM Aptima" panose="02040603050506020204" pitchFamily="18" charset="0"/>
              </a:rPr>
              <a:t>sấy</a:t>
            </a:r>
            <a:r>
              <a:rPr lang="en-US" dirty="0">
                <a:latin typeface="UTM Aptima" panose="02040603050506020204" pitchFamily="18" charset="0"/>
              </a:rPr>
              <a:t> </a:t>
            </a:r>
            <a:r>
              <a:rPr lang="en-US" dirty="0" err="1">
                <a:latin typeface="UTM Aptima" panose="02040603050506020204" pitchFamily="18" charset="0"/>
              </a:rPr>
              <a:t>khô</a:t>
            </a:r>
            <a:r>
              <a:rPr lang="en-US" dirty="0">
                <a:latin typeface="UTM Aptima" panose="02040603050506020204" pitchFamily="18" charset="0"/>
              </a:rPr>
              <a:t> </a:t>
            </a:r>
            <a:r>
              <a:rPr lang="en-US" dirty="0" err="1">
                <a:latin typeface="UTM Aptima" panose="02040603050506020204" pitchFamily="18" charset="0"/>
              </a:rPr>
              <a:t>nhang</a:t>
            </a:r>
            <a:endParaRPr lang="en-US" dirty="0">
              <a:latin typeface="UTM Aptima" panose="02040603050506020204" pitchFamily="18" charset="0"/>
            </a:endParaRPr>
          </a:p>
        </p:txBody>
      </p:sp>
      <p:sp>
        <p:nvSpPr>
          <p:cNvPr id="3" name="Text Placeholder 2">
            <a:extLst>
              <a:ext uri="{FF2B5EF4-FFF2-40B4-BE49-F238E27FC236}">
                <a16:creationId xmlns:a16="http://schemas.microsoft.com/office/drawing/2014/main" id="{ACCF25D8-462F-8B4A-8D99-662B5C3FFDE9}"/>
              </a:ext>
            </a:extLst>
          </p:cNvPr>
          <p:cNvSpPr>
            <a:spLocks noGrp="1"/>
          </p:cNvSpPr>
          <p:nvPr>
            <p:ph type="body" sz="quarter" idx="11"/>
          </p:nvPr>
        </p:nvSpPr>
        <p:spPr>
          <a:xfrm>
            <a:off x="5950396" y="836712"/>
            <a:ext cx="5410200" cy="4343400"/>
          </a:xfrm>
        </p:spPr>
        <p:txBody>
          <a:bodyPr>
            <a:normAutofit fontScale="92500" lnSpcReduction="10000"/>
          </a:bodyPr>
          <a:lstStyle/>
          <a:p>
            <a:pPr marL="0" indent="0">
              <a:lnSpc>
                <a:spcPct val="120000"/>
              </a:lnSpc>
              <a:buNone/>
            </a:pPr>
            <a:r>
              <a:rPr lang="en-US" sz="2000" b="1" i="0" dirty="0">
                <a:effectLst/>
                <a:latin typeface="Open Sans" panose="020B0606030504020204" pitchFamily="34" charset="0"/>
              </a:rPr>
              <a:t>4. </a:t>
            </a:r>
            <a:r>
              <a:rPr lang="en-US" b="1" i="0" dirty="0" err="1">
                <a:effectLst/>
                <a:latin typeface="Open Sans" panose="020B0606030504020204" pitchFamily="34" charset="0"/>
              </a:rPr>
              <a:t>Biện</a:t>
            </a:r>
            <a:r>
              <a:rPr lang="en-US" b="1" i="0" dirty="0">
                <a:effectLst/>
                <a:latin typeface="Open Sans" panose="020B0606030504020204" pitchFamily="34" charset="0"/>
              </a:rPr>
              <a:t> </a:t>
            </a:r>
            <a:r>
              <a:rPr lang="en-US" b="1" i="0" dirty="0" err="1">
                <a:effectLst/>
                <a:latin typeface="Open Sans" panose="020B0606030504020204" pitchFamily="34" charset="0"/>
              </a:rPr>
              <a:t>pháp</a:t>
            </a:r>
            <a:r>
              <a:rPr lang="en-US" b="1" i="0" dirty="0">
                <a:effectLst/>
                <a:latin typeface="Open Sans" panose="020B0606030504020204" pitchFamily="34" charset="0"/>
              </a:rPr>
              <a:t> </a:t>
            </a:r>
            <a:r>
              <a:rPr lang="en-US" b="1" i="0" dirty="0" err="1">
                <a:effectLst/>
                <a:latin typeface="Open Sans" panose="020B0606030504020204" pitchFamily="34" charset="0"/>
              </a:rPr>
              <a:t>phòng</a:t>
            </a:r>
            <a:r>
              <a:rPr lang="en-US" b="1" i="0" dirty="0">
                <a:effectLst/>
                <a:latin typeface="Open Sans" panose="020B0606030504020204" pitchFamily="34" charset="0"/>
              </a:rPr>
              <a:t> </a:t>
            </a:r>
            <a:r>
              <a:rPr lang="en-US" b="1" i="0" dirty="0" err="1">
                <a:effectLst/>
                <a:latin typeface="Open Sans" panose="020B0606030504020204" pitchFamily="34" charset="0"/>
              </a:rPr>
              <a:t>tránh</a:t>
            </a:r>
            <a:r>
              <a:rPr lang="en-US" b="1" i="0" dirty="0">
                <a:effectLst/>
                <a:latin typeface="Open Sans" panose="020B0606030504020204" pitchFamily="34" charset="0"/>
              </a:rPr>
              <a:t> tai </a:t>
            </a:r>
            <a:r>
              <a:rPr lang="en-US" b="1" i="0" dirty="0" err="1">
                <a:effectLst/>
                <a:latin typeface="Open Sans" panose="020B0606030504020204" pitchFamily="34" charset="0"/>
              </a:rPr>
              <a:t>nạn</a:t>
            </a:r>
            <a:r>
              <a:rPr lang="en-US" b="1" i="0" dirty="0">
                <a:effectLst/>
                <a:latin typeface="Open Sans" panose="020B0606030504020204" pitchFamily="34" charset="0"/>
              </a:rPr>
              <a:t> </a:t>
            </a:r>
            <a:r>
              <a:rPr lang="en-US" b="1" i="0" dirty="0" err="1">
                <a:effectLst/>
                <a:latin typeface="Open Sans" panose="020B0606030504020204" pitchFamily="34" charset="0"/>
              </a:rPr>
              <a:t>khi</a:t>
            </a:r>
            <a:r>
              <a:rPr lang="en-US" b="1" i="0" dirty="0">
                <a:effectLst/>
                <a:latin typeface="Open Sans" panose="020B0606030504020204" pitchFamily="34" charset="0"/>
              </a:rPr>
              <a:t> </a:t>
            </a:r>
            <a:r>
              <a:rPr lang="en-US" b="1" i="0" dirty="0" err="1">
                <a:effectLst/>
                <a:latin typeface="Open Sans" panose="020B0606030504020204" pitchFamily="34" charset="0"/>
              </a:rPr>
              <a:t>vận</a:t>
            </a:r>
            <a:r>
              <a:rPr lang="en-US" b="1" i="0" dirty="0">
                <a:effectLst/>
                <a:latin typeface="Open Sans" panose="020B0606030504020204" pitchFamily="34" charset="0"/>
              </a:rPr>
              <a:t> </a:t>
            </a:r>
            <a:r>
              <a:rPr lang="en-US" b="1" i="0" dirty="0" err="1">
                <a:effectLst/>
                <a:latin typeface="Open Sans" panose="020B0606030504020204" pitchFamily="34" charset="0"/>
              </a:rPr>
              <a:t>hành</a:t>
            </a:r>
            <a:r>
              <a:rPr lang="en-US" b="1" i="0" dirty="0">
                <a:effectLst/>
                <a:latin typeface="Open Sans" panose="020B0606030504020204" pitchFamily="34" charset="0"/>
              </a:rPr>
              <a:t> </a:t>
            </a:r>
            <a:r>
              <a:rPr lang="en-US" b="1" i="0" dirty="0" err="1">
                <a:effectLst/>
                <a:latin typeface="Open Sans" panose="020B0606030504020204" pitchFamily="34" charset="0"/>
              </a:rPr>
              <a:t>lò</a:t>
            </a:r>
            <a:r>
              <a:rPr lang="en-US" b="1" i="0" dirty="0">
                <a:effectLst/>
                <a:latin typeface="Open Sans" panose="020B0606030504020204" pitchFamily="34" charset="0"/>
              </a:rPr>
              <a:t> </a:t>
            </a:r>
            <a:r>
              <a:rPr lang="en-US" b="1" i="0" dirty="0" err="1">
                <a:effectLst/>
                <a:latin typeface="Open Sans" panose="020B0606030504020204" pitchFamily="34" charset="0"/>
              </a:rPr>
              <a:t>sấy</a:t>
            </a:r>
            <a:r>
              <a:rPr lang="en-US" b="1" i="0" dirty="0">
                <a:effectLst/>
                <a:latin typeface="Open Sans" panose="020B0606030504020204" pitchFamily="34" charset="0"/>
              </a:rPr>
              <a:t> </a:t>
            </a:r>
            <a:r>
              <a:rPr lang="en-US" b="1" i="0" dirty="0" err="1">
                <a:effectLst/>
                <a:latin typeface="Open Sans" panose="020B0606030504020204" pitchFamily="34" charset="0"/>
              </a:rPr>
              <a:t>khô</a:t>
            </a:r>
            <a:r>
              <a:rPr lang="en-US" b="1" i="0" dirty="0">
                <a:effectLst/>
                <a:latin typeface="Open Sans" panose="020B0606030504020204" pitchFamily="34" charset="0"/>
              </a:rPr>
              <a:t> </a:t>
            </a:r>
            <a:r>
              <a:rPr lang="en-US" b="1" i="0" dirty="0" err="1">
                <a:effectLst/>
                <a:latin typeface="Open Sans" panose="020B0606030504020204" pitchFamily="34" charset="0"/>
              </a:rPr>
              <a:t>nhang</a:t>
            </a:r>
            <a:endParaRPr lang="vi-VN" sz="2000" b="1" i="0" dirty="0">
              <a:effectLst/>
              <a:latin typeface="Open Sans" panose="020B0606030504020204" pitchFamily="34" charset="0"/>
            </a:endParaRPr>
          </a:p>
          <a:p>
            <a:pPr algn="l"/>
            <a:r>
              <a:rPr lang="vi-VN" b="0" i="0" dirty="0">
                <a:effectLst/>
                <a:latin typeface="Open Sans" panose="020B0606030504020204" pitchFamily="34" charset="0"/>
              </a:rPr>
              <a:t>Đầu tiên, cần thực hiện quan trắc định kỳ về nhiệt độ trong lò sấy để đảm bảo rằng nó nằm trong khoảng an toàn. Hệ thống quan trắc môi trường lao động sẽ cung cấp dữ liệu chính xác và tức thì về biến động nhiệt độ, giúp nhân viên can thiệp kịp thời nếu có bất kỳ sự cố nào.</a:t>
            </a:r>
          </a:p>
          <a:p>
            <a:pPr algn="l"/>
            <a:r>
              <a:rPr lang="vi-VN" b="0" i="0" dirty="0">
                <a:effectLst/>
                <a:latin typeface="Open Sans" panose="020B0606030504020204" pitchFamily="34" charset="0"/>
              </a:rPr>
              <a:t>Thứ hai, kiểm soát độ ẩm cũng cần được quan trắc một cách chặt chẽ. Sử dụng các thiết bị đo độ ẩm để đảm bảo rằng mức độ ẩm trong lò đang ổn định và không vượt quá giới hạn an toàn.</a:t>
            </a:r>
          </a:p>
        </p:txBody>
      </p:sp>
      <p:pic>
        <p:nvPicPr>
          <p:cNvPr id="7" name="Picture 6">
            <a:extLst>
              <a:ext uri="{FF2B5EF4-FFF2-40B4-BE49-F238E27FC236}">
                <a16:creationId xmlns:a16="http://schemas.microsoft.com/office/drawing/2014/main" id="{38ABD61F-0305-E0C8-5180-A7D1F9D27212}"/>
              </a:ext>
            </a:extLst>
          </p:cNvPr>
          <p:cNvPicPr>
            <a:picLocks noChangeAspect="1"/>
          </p:cNvPicPr>
          <p:nvPr/>
        </p:nvPicPr>
        <p:blipFill>
          <a:blip r:embed="rId2"/>
          <a:stretch>
            <a:fillRect/>
          </a:stretch>
        </p:blipFill>
        <p:spPr>
          <a:xfrm>
            <a:off x="9766820" y="6021288"/>
            <a:ext cx="2160240" cy="668924"/>
          </a:xfrm>
          <a:prstGeom prst="rect">
            <a:avLst/>
          </a:prstGeom>
        </p:spPr>
      </p:pic>
      <p:pic>
        <p:nvPicPr>
          <p:cNvPr id="2" name="Picture 1">
            <a:extLst>
              <a:ext uri="{FF2B5EF4-FFF2-40B4-BE49-F238E27FC236}">
                <a16:creationId xmlns:a16="http://schemas.microsoft.com/office/drawing/2014/main" id="{F4D5B3B4-A22A-B12F-50BB-8F454D89D64F}"/>
              </a:ext>
            </a:extLst>
          </p:cNvPr>
          <p:cNvPicPr>
            <a:picLocks noChangeAspect="1"/>
          </p:cNvPicPr>
          <p:nvPr/>
        </p:nvPicPr>
        <p:blipFill>
          <a:blip r:embed="rId3"/>
          <a:stretch>
            <a:fillRect/>
          </a:stretch>
        </p:blipFill>
        <p:spPr>
          <a:xfrm>
            <a:off x="-602332" y="3284984"/>
            <a:ext cx="4833913" cy="4833913"/>
          </a:xfrm>
          <a:prstGeom prst="rect">
            <a:avLst/>
          </a:prstGeom>
        </p:spPr>
      </p:pic>
    </p:spTree>
    <p:extLst>
      <p:ext uri="{BB962C8B-B14F-4D97-AF65-F5344CB8AC3E}">
        <p14:creationId xmlns:p14="http://schemas.microsoft.com/office/powerpoint/2010/main" val="406997003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a:extLst>
              <a:ext uri="{FF2B5EF4-FFF2-40B4-BE49-F238E27FC236}">
                <a16:creationId xmlns:a16="http://schemas.microsoft.com/office/drawing/2014/main" id="{D299D361-319F-4BC4-81C4-F32BBF7A4FB8}"/>
              </a:ext>
            </a:extLst>
          </p:cNvPr>
          <p:cNvSpPr>
            <a:spLocks noGrp="1"/>
          </p:cNvSpPr>
          <p:nvPr>
            <p:ph type="title"/>
          </p:nvPr>
        </p:nvSpPr>
        <p:spPr/>
        <p:txBody>
          <a:bodyPr/>
          <a:lstStyle/>
          <a:p>
            <a:r>
              <a:rPr lang="en-US" dirty="0" err="1">
                <a:latin typeface="UTM Aptima" panose="02040603050506020204" pitchFamily="18" charset="0"/>
              </a:rPr>
              <a:t>Vận</a:t>
            </a:r>
            <a:r>
              <a:rPr lang="en-US" dirty="0">
                <a:latin typeface="UTM Aptima" panose="02040603050506020204" pitchFamily="18" charset="0"/>
              </a:rPr>
              <a:t> </a:t>
            </a:r>
            <a:r>
              <a:rPr lang="en-US" dirty="0" err="1">
                <a:latin typeface="UTM Aptima" panose="02040603050506020204" pitchFamily="18" charset="0"/>
              </a:rPr>
              <a:t>hành</a:t>
            </a:r>
            <a:r>
              <a:rPr lang="en-US" dirty="0">
                <a:latin typeface="UTM Aptima" panose="02040603050506020204" pitchFamily="18" charset="0"/>
              </a:rPr>
              <a:t> </a:t>
            </a:r>
            <a:r>
              <a:rPr lang="en-US" dirty="0" err="1">
                <a:latin typeface="UTM Aptima" panose="02040603050506020204" pitchFamily="18" charset="0"/>
              </a:rPr>
              <a:t>lò</a:t>
            </a:r>
            <a:r>
              <a:rPr lang="en-US" dirty="0">
                <a:latin typeface="UTM Aptima" panose="02040603050506020204" pitchFamily="18" charset="0"/>
              </a:rPr>
              <a:t> </a:t>
            </a:r>
            <a:r>
              <a:rPr lang="en-US" dirty="0" err="1">
                <a:latin typeface="UTM Aptima" panose="02040603050506020204" pitchFamily="18" charset="0"/>
              </a:rPr>
              <a:t>sấy</a:t>
            </a:r>
            <a:r>
              <a:rPr lang="en-US" dirty="0">
                <a:latin typeface="UTM Aptima" panose="02040603050506020204" pitchFamily="18" charset="0"/>
              </a:rPr>
              <a:t> </a:t>
            </a:r>
            <a:r>
              <a:rPr lang="en-US" dirty="0" err="1">
                <a:latin typeface="UTM Aptima" panose="02040603050506020204" pitchFamily="18" charset="0"/>
              </a:rPr>
              <a:t>khô</a:t>
            </a:r>
            <a:r>
              <a:rPr lang="en-US" dirty="0">
                <a:latin typeface="UTM Aptima" panose="02040603050506020204" pitchFamily="18" charset="0"/>
              </a:rPr>
              <a:t> </a:t>
            </a:r>
            <a:r>
              <a:rPr lang="en-US" dirty="0" err="1">
                <a:latin typeface="UTM Aptima" panose="02040603050506020204" pitchFamily="18" charset="0"/>
              </a:rPr>
              <a:t>nhang</a:t>
            </a:r>
            <a:endParaRPr lang="en-US" dirty="0">
              <a:latin typeface="UTM Aptima" panose="02040603050506020204" pitchFamily="18" charset="0"/>
            </a:endParaRPr>
          </a:p>
        </p:txBody>
      </p:sp>
      <p:sp>
        <p:nvSpPr>
          <p:cNvPr id="3" name="Text Placeholder 2">
            <a:extLst>
              <a:ext uri="{FF2B5EF4-FFF2-40B4-BE49-F238E27FC236}">
                <a16:creationId xmlns:a16="http://schemas.microsoft.com/office/drawing/2014/main" id="{ACCF25D8-462F-8B4A-8D99-662B5C3FFDE9}"/>
              </a:ext>
            </a:extLst>
          </p:cNvPr>
          <p:cNvSpPr>
            <a:spLocks noGrp="1"/>
          </p:cNvSpPr>
          <p:nvPr>
            <p:ph type="body" sz="quarter" idx="11"/>
          </p:nvPr>
        </p:nvSpPr>
        <p:spPr>
          <a:xfrm>
            <a:off x="5950396" y="836712"/>
            <a:ext cx="5410200" cy="4343400"/>
          </a:xfrm>
        </p:spPr>
        <p:txBody>
          <a:bodyPr>
            <a:normAutofit lnSpcReduction="10000"/>
          </a:bodyPr>
          <a:lstStyle/>
          <a:p>
            <a:pPr marL="0" indent="0">
              <a:lnSpc>
                <a:spcPct val="120000"/>
              </a:lnSpc>
              <a:buNone/>
            </a:pPr>
            <a:r>
              <a:rPr lang="en-US" sz="2000" b="1" i="0" dirty="0">
                <a:effectLst/>
                <a:latin typeface="Open Sans" panose="020B0606030504020204" pitchFamily="34" charset="0"/>
              </a:rPr>
              <a:t>5. </a:t>
            </a:r>
            <a:r>
              <a:rPr lang="en-US" b="1" i="0" dirty="0">
                <a:effectLst/>
                <a:latin typeface="Open Sans" panose="020B0606030504020204" pitchFamily="34" charset="0"/>
              </a:rPr>
              <a:t>Quy </a:t>
            </a:r>
            <a:r>
              <a:rPr lang="en-US" b="1" i="0" dirty="0" err="1">
                <a:effectLst/>
                <a:latin typeface="Open Sans" panose="020B0606030504020204" pitchFamily="34" charset="0"/>
              </a:rPr>
              <a:t>định</a:t>
            </a:r>
            <a:r>
              <a:rPr lang="en-US" b="1" i="0" dirty="0">
                <a:effectLst/>
                <a:latin typeface="Open Sans" panose="020B0606030504020204" pitchFamily="34" charset="0"/>
              </a:rPr>
              <a:t> an </a:t>
            </a:r>
            <a:r>
              <a:rPr lang="en-US" b="1" i="0" dirty="0" err="1">
                <a:effectLst/>
                <a:latin typeface="Open Sans" panose="020B0606030504020204" pitchFamily="34" charset="0"/>
              </a:rPr>
              <a:t>toàn</a:t>
            </a:r>
            <a:r>
              <a:rPr lang="en-US" b="1" i="0" dirty="0">
                <a:effectLst/>
                <a:latin typeface="Open Sans" panose="020B0606030504020204" pitchFamily="34" charset="0"/>
              </a:rPr>
              <a:t> </a:t>
            </a:r>
            <a:r>
              <a:rPr lang="en-US" b="1" i="0" dirty="0" err="1">
                <a:effectLst/>
                <a:latin typeface="Open Sans" panose="020B0606030504020204" pitchFamily="34" charset="0"/>
              </a:rPr>
              <a:t>lao</a:t>
            </a:r>
            <a:r>
              <a:rPr lang="en-US" b="1" i="0" dirty="0">
                <a:effectLst/>
                <a:latin typeface="Open Sans" panose="020B0606030504020204" pitchFamily="34" charset="0"/>
              </a:rPr>
              <a:t> </a:t>
            </a:r>
            <a:r>
              <a:rPr lang="en-US" b="1" i="0" dirty="0" err="1">
                <a:effectLst/>
                <a:latin typeface="Open Sans" panose="020B0606030504020204" pitchFamily="34" charset="0"/>
              </a:rPr>
              <a:t>động</a:t>
            </a:r>
            <a:r>
              <a:rPr lang="en-US" b="1" i="0" dirty="0">
                <a:effectLst/>
                <a:latin typeface="Open Sans" panose="020B0606030504020204" pitchFamily="34" charset="0"/>
              </a:rPr>
              <a:t> </a:t>
            </a:r>
            <a:r>
              <a:rPr lang="en-US" b="1" i="0" dirty="0" err="1">
                <a:effectLst/>
                <a:latin typeface="Open Sans" panose="020B0606030504020204" pitchFamily="34" charset="0"/>
              </a:rPr>
              <a:t>khi</a:t>
            </a:r>
            <a:r>
              <a:rPr lang="en-US" b="1" i="0" dirty="0">
                <a:effectLst/>
                <a:latin typeface="Open Sans" panose="020B0606030504020204" pitchFamily="34" charset="0"/>
              </a:rPr>
              <a:t> </a:t>
            </a:r>
            <a:r>
              <a:rPr lang="en-US" b="1" i="0" dirty="0" err="1">
                <a:effectLst/>
                <a:latin typeface="Open Sans" panose="020B0606030504020204" pitchFamily="34" charset="0"/>
              </a:rPr>
              <a:t>vận</a:t>
            </a:r>
            <a:r>
              <a:rPr lang="en-US" b="1" i="0" dirty="0">
                <a:effectLst/>
                <a:latin typeface="Open Sans" panose="020B0606030504020204" pitchFamily="34" charset="0"/>
              </a:rPr>
              <a:t> </a:t>
            </a:r>
            <a:r>
              <a:rPr lang="en-US" b="1" i="0" dirty="0" err="1">
                <a:effectLst/>
                <a:latin typeface="Open Sans" panose="020B0606030504020204" pitchFamily="34" charset="0"/>
              </a:rPr>
              <a:t>hành</a:t>
            </a:r>
            <a:r>
              <a:rPr lang="en-US" b="1" i="0" dirty="0">
                <a:effectLst/>
                <a:latin typeface="Open Sans" panose="020B0606030504020204" pitchFamily="34" charset="0"/>
              </a:rPr>
              <a:t> </a:t>
            </a:r>
            <a:r>
              <a:rPr lang="en-US" b="1" i="0" dirty="0" err="1">
                <a:effectLst/>
                <a:latin typeface="Open Sans" panose="020B0606030504020204" pitchFamily="34" charset="0"/>
              </a:rPr>
              <a:t>lò</a:t>
            </a:r>
            <a:r>
              <a:rPr lang="en-US" b="1" i="0" dirty="0">
                <a:effectLst/>
                <a:latin typeface="Open Sans" panose="020B0606030504020204" pitchFamily="34" charset="0"/>
              </a:rPr>
              <a:t> </a:t>
            </a:r>
            <a:r>
              <a:rPr lang="en-US" b="1" i="0" dirty="0" err="1">
                <a:effectLst/>
                <a:latin typeface="Open Sans" panose="020B0606030504020204" pitchFamily="34" charset="0"/>
              </a:rPr>
              <a:t>sấy</a:t>
            </a:r>
            <a:r>
              <a:rPr lang="en-US" b="1" i="0" dirty="0">
                <a:effectLst/>
                <a:latin typeface="Open Sans" panose="020B0606030504020204" pitchFamily="34" charset="0"/>
              </a:rPr>
              <a:t> </a:t>
            </a:r>
            <a:r>
              <a:rPr lang="en-US" b="1" i="0" dirty="0" err="1">
                <a:effectLst/>
                <a:latin typeface="Open Sans" panose="020B0606030504020204" pitchFamily="34" charset="0"/>
              </a:rPr>
              <a:t>khô</a:t>
            </a:r>
            <a:r>
              <a:rPr lang="en-US" b="1" i="0" dirty="0">
                <a:effectLst/>
                <a:latin typeface="Open Sans" panose="020B0606030504020204" pitchFamily="34" charset="0"/>
              </a:rPr>
              <a:t> </a:t>
            </a:r>
            <a:r>
              <a:rPr lang="en-US" b="1" i="0" dirty="0" err="1">
                <a:effectLst/>
                <a:latin typeface="Open Sans" panose="020B0606030504020204" pitchFamily="34" charset="0"/>
              </a:rPr>
              <a:t>nhang</a:t>
            </a:r>
            <a:endParaRPr lang="vi-VN" sz="2000" b="1" i="0" dirty="0">
              <a:effectLst/>
              <a:latin typeface="Open Sans" panose="020B0606030504020204" pitchFamily="34" charset="0"/>
            </a:endParaRPr>
          </a:p>
          <a:p>
            <a:pPr algn="l">
              <a:lnSpc>
                <a:spcPct val="120000"/>
              </a:lnSpc>
            </a:pPr>
            <a:r>
              <a:rPr lang="vi-VN" b="0" i="0" dirty="0">
                <a:effectLst/>
                <a:latin typeface="Open Sans" panose="020B0606030504020204" pitchFamily="34" charset="0"/>
              </a:rPr>
              <a:t>Để đảm bảo an toàn lao động khi vận hành lò sấy khô nhang (incense), quy định an toàn đóng vai trò quan trọng. </a:t>
            </a:r>
            <a:endParaRPr lang="en-US" b="0" i="0" dirty="0">
              <a:effectLst/>
              <a:latin typeface="Open Sans" panose="020B0606030504020204" pitchFamily="34" charset="0"/>
            </a:endParaRPr>
          </a:p>
          <a:p>
            <a:pPr algn="l">
              <a:lnSpc>
                <a:spcPct val="120000"/>
              </a:lnSpc>
            </a:pPr>
            <a:r>
              <a:rPr lang="vi-VN" b="0" i="0" dirty="0">
                <a:effectLst/>
                <a:latin typeface="Open Sans" panose="020B0606030504020204" pitchFamily="34" charset="0"/>
              </a:rPr>
              <a:t>Nhân viên phải được đào tạo đầy đủ về các quy tắc và biện pháp an toàn. Điều này bao gồm việc sử dụng đúng trang thiết bị bảo hộ cá nhân, như kính bảo hộ và găng tay, để bảo vệ khỏi nguy cơ cháy nổ hoặc làm tổn thương.</a:t>
            </a:r>
          </a:p>
        </p:txBody>
      </p:sp>
      <p:pic>
        <p:nvPicPr>
          <p:cNvPr id="7" name="Picture 6">
            <a:extLst>
              <a:ext uri="{FF2B5EF4-FFF2-40B4-BE49-F238E27FC236}">
                <a16:creationId xmlns:a16="http://schemas.microsoft.com/office/drawing/2014/main" id="{38ABD61F-0305-E0C8-5180-A7D1F9D27212}"/>
              </a:ext>
            </a:extLst>
          </p:cNvPr>
          <p:cNvPicPr>
            <a:picLocks noChangeAspect="1"/>
          </p:cNvPicPr>
          <p:nvPr/>
        </p:nvPicPr>
        <p:blipFill>
          <a:blip r:embed="rId2"/>
          <a:stretch>
            <a:fillRect/>
          </a:stretch>
        </p:blipFill>
        <p:spPr>
          <a:xfrm>
            <a:off x="9766820" y="6021288"/>
            <a:ext cx="2160240" cy="668924"/>
          </a:xfrm>
          <a:prstGeom prst="rect">
            <a:avLst/>
          </a:prstGeom>
        </p:spPr>
      </p:pic>
      <p:pic>
        <p:nvPicPr>
          <p:cNvPr id="2" name="Picture 1">
            <a:extLst>
              <a:ext uri="{FF2B5EF4-FFF2-40B4-BE49-F238E27FC236}">
                <a16:creationId xmlns:a16="http://schemas.microsoft.com/office/drawing/2014/main" id="{3BECC19C-7824-5A5D-BAB1-057A86167871}"/>
              </a:ext>
            </a:extLst>
          </p:cNvPr>
          <p:cNvPicPr>
            <a:picLocks noChangeAspect="1"/>
          </p:cNvPicPr>
          <p:nvPr/>
        </p:nvPicPr>
        <p:blipFill>
          <a:blip r:embed="rId3"/>
          <a:stretch>
            <a:fillRect/>
          </a:stretch>
        </p:blipFill>
        <p:spPr>
          <a:xfrm>
            <a:off x="-602332" y="3284984"/>
            <a:ext cx="4833913" cy="4833913"/>
          </a:xfrm>
          <a:prstGeom prst="rect">
            <a:avLst/>
          </a:prstGeom>
        </p:spPr>
      </p:pic>
    </p:spTree>
    <p:extLst>
      <p:ext uri="{BB962C8B-B14F-4D97-AF65-F5344CB8AC3E}">
        <p14:creationId xmlns:p14="http://schemas.microsoft.com/office/powerpoint/2010/main" val="328717538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a:extLst>
              <a:ext uri="{FF2B5EF4-FFF2-40B4-BE49-F238E27FC236}">
                <a16:creationId xmlns:a16="http://schemas.microsoft.com/office/drawing/2014/main" id="{D299D361-319F-4BC4-81C4-F32BBF7A4FB8}"/>
              </a:ext>
            </a:extLst>
          </p:cNvPr>
          <p:cNvSpPr>
            <a:spLocks noGrp="1"/>
          </p:cNvSpPr>
          <p:nvPr>
            <p:ph type="title"/>
          </p:nvPr>
        </p:nvSpPr>
        <p:spPr/>
        <p:txBody>
          <a:bodyPr/>
          <a:lstStyle/>
          <a:p>
            <a:r>
              <a:rPr lang="en-US" dirty="0" err="1">
                <a:latin typeface="UTM Aptima" panose="02040603050506020204" pitchFamily="18" charset="0"/>
              </a:rPr>
              <a:t>Vận</a:t>
            </a:r>
            <a:r>
              <a:rPr lang="en-US" dirty="0">
                <a:latin typeface="UTM Aptima" panose="02040603050506020204" pitchFamily="18" charset="0"/>
              </a:rPr>
              <a:t> </a:t>
            </a:r>
            <a:r>
              <a:rPr lang="en-US" dirty="0" err="1">
                <a:latin typeface="UTM Aptima" panose="02040603050506020204" pitchFamily="18" charset="0"/>
              </a:rPr>
              <a:t>hành</a:t>
            </a:r>
            <a:r>
              <a:rPr lang="en-US" dirty="0">
                <a:latin typeface="UTM Aptima" panose="02040603050506020204" pitchFamily="18" charset="0"/>
              </a:rPr>
              <a:t> </a:t>
            </a:r>
            <a:r>
              <a:rPr lang="en-US" dirty="0" err="1">
                <a:latin typeface="UTM Aptima" panose="02040603050506020204" pitchFamily="18" charset="0"/>
              </a:rPr>
              <a:t>lò</a:t>
            </a:r>
            <a:r>
              <a:rPr lang="en-US" dirty="0">
                <a:latin typeface="UTM Aptima" panose="02040603050506020204" pitchFamily="18" charset="0"/>
              </a:rPr>
              <a:t> </a:t>
            </a:r>
            <a:r>
              <a:rPr lang="en-US" dirty="0" err="1">
                <a:latin typeface="UTM Aptima" panose="02040603050506020204" pitchFamily="18" charset="0"/>
              </a:rPr>
              <a:t>sấy</a:t>
            </a:r>
            <a:r>
              <a:rPr lang="en-US" dirty="0">
                <a:latin typeface="UTM Aptima" panose="02040603050506020204" pitchFamily="18" charset="0"/>
              </a:rPr>
              <a:t> </a:t>
            </a:r>
            <a:r>
              <a:rPr lang="en-US" dirty="0" err="1">
                <a:latin typeface="UTM Aptima" panose="02040603050506020204" pitchFamily="18" charset="0"/>
              </a:rPr>
              <a:t>khô</a:t>
            </a:r>
            <a:r>
              <a:rPr lang="en-US" dirty="0">
                <a:latin typeface="UTM Aptima" panose="02040603050506020204" pitchFamily="18" charset="0"/>
              </a:rPr>
              <a:t> </a:t>
            </a:r>
            <a:r>
              <a:rPr lang="en-US" dirty="0" err="1">
                <a:latin typeface="UTM Aptima" panose="02040603050506020204" pitchFamily="18" charset="0"/>
              </a:rPr>
              <a:t>nhang</a:t>
            </a:r>
            <a:endParaRPr lang="en-US" dirty="0">
              <a:latin typeface="UTM Aptima" panose="02040603050506020204" pitchFamily="18" charset="0"/>
            </a:endParaRPr>
          </a:p>
        </p:txBody>
      </p:sp>
      <p:sp>
        <p:nvSpPr>
          <p:cNvPr id="3" name="Text Placeholder 2">
            <a:extLst>
              <a:ext uri="{FF2B5EF4-FFF2-40B4-BE49-F238E27FC236}">
                <a16:creationId xmlns:a16="http://schemas.microsoft.com/office/drawing/2014/main" id="{ACCF25D8-462F-8B4A-8D99-662B5C3FFDE9}"/>
              </a:ext>
            </a:extLst>
          </p:cNvPr>
          <p:cNvSpPr>
            <a:spLocks noGrp="1"/>
          </p:cNvSpPr>
          <p:nvPr>
            <p:ph type="body" sz="quarter" idx="11"/>
          </p:nvPr>
        </p:nvSpPr>
        <p:spPr>
          <a:xfrm>
            <a:off x="5950396" y="836712"/>
            <a:ext cx="5410200" cy="4343400"/>
          </a:xfrm>
        </p:spPr>
        <p:txBody>
          <a:bodyPr>
            <a:normAutofit fontScale="92500" lnSpcReduction="10000"/>
          </a:bodyPr>
          <a:lstStyle/>
          <a:p>
            <a:pPr marL="0" indent="0">
              <a:lnSpc>
                <a:spcPct val="120000"/>
              </a:lnSpc>
              <a:buNone/>
            </a:pPr>
            <a:r>
              <a:rPr lang="en-US" sz="2000" b="1" i="0" dirty="0">
                <a:effectLst/>
                <a:latin typeface="Open Sans" panose="020B0606030504020204" pitchFamily="34" charset="0"/>
              </a:rPr>
              <a:t>6. </a:t>
            </a:r>
            <a:r>
              <a:rPr lang="en-US" b="1" i="0" dirty="0" err="1">
                <a:effectLst/>
                <a:latin typeface="Open Sans" panose="020B0606030504020204" pitchFamily="34" charset="0"/>
              </a:rPr>
              <a:t>Xử</a:t>
            </a:r>
            <a:r>
              <a:rPr lang="en-US" b="1" i="0" dirty="0">
                <a:effectLst/>
                <a:latin typeface="Open Sans" panose="020B0606030504020204" pitchFamily="34" charset="0"/>
              </a:rPr>
              <a:t> </a:t>
            </a:r>
            <a:r>
              <a:rPr lang="en-US" b="1" i="0" dirty="0" err="1">
                <a:effectLst/>
                <a:latin typeface="Open Sans" panose="020B0606030504020204" pitchFamily="34" charset="0"/>
              </a:rPr>
              <a:t>lý</a:t>
            </a:r>
            <a:r>
              <a:rPr lang="en-US" b="1" i="0" dirty="0">
                <a:effectLst/>
                <a:latin typeface="Open Sans" panose="020B0606030504020204" pitchFamily="34" charset="0"/>
              </a:rPr>
              <a:t> </a:t>
            </a:r>
            <a:r>
              <a:rPr lang="en-US" b="1" i="0" dirty="0" err="1">
                <a:effectLst/>
                <a:latin typeface="Open Sans" panose="020B0606030504020204" pitchFamily="34" charset="0"/>
              </a:rPr>
              <a:t>tình</a:t>
            </a:r>
            <a:r>
              <a:rPr lang="en-US" b="1" i="0" dirty="0">
                <a:effectLst/>
                <a:latin typeface="Open Sans" panose="020B0606030504020204" pitchFamily="34" charset="0"/>
              </a:rPr>
              <a:t> </a:t>
            </a:r>
            <a:r>
              <a:rPr lang="en-US" b="1" i="0" dirty="0" err="1">
                <a:effectLst/>
                <a:latin typeface="Open Sans" panose="020B0606030504020204" pitchFamily="34" charset="0"/>
              </a:rPr>
              <a:t>huống</a:t>
            </a:r>
            <a:r>
              <a:rPr lang="en-US" b="1" i="0" dirty="0">
                <a:effectLst/>
                <a:latin typeface="Open Sans" panose="020B0606030504020204" pitchFamily="34" charset="0"/>
              </a:rPr>
              <a:t> tai </a:t>
            </a:r>
            <a:r>
              <a:rPr lang="en-US" b="1" i="0" dirty="0" err="1">
                <a:effectLst/>
                <a:latin typeface="Open Sans" panose="020B0606030504020204" pitchFamily="34" charset="0"/>
              </a:rPr>
              <a:t>nạn</a:t>
            </a:r>
            <a:r>
              <a:rPr lang="en-US" b="1" i="0" dirty="0">
                <a:effectLst/>
                <a:latin typeface="Open Sans" panose="020B0606030504020204" pitchFamily="34" charset="0"/>
              </a:rPr>
              <a:t> </a:t>
            </a:r>
            <a:r>
              <a:rPr lang="en-US" b="1" i="0" dirty="0" err="1">
                <a:effectLst/>
                <a:latin typeface="Open Sans" panose="020B0606030504020204" pitchFamily="34" charset="0"/>
              </a:rPr>
              <a:t>khẩn</a:t>
            </a:r>
            <a:r>
              <a:rPr lang="en-US" b="1" i="0" dirty="0">
                <a:effectLst/>
                <a:latin typeface="Open Sans" panose="020B0606030504020204" pitchFamily="34" charset="0"/>
              </a:rPr>
              <a:t> </a:t>
            </a:r>
            <a:r>
              <a:rPr lang="en-US" b="1" i="0" dirty="0" err="1">
                <a:effectLst/>
                <a:latin typeface="Open Sans" panose="020B0606030504020204" pitchFamily="34" charset="0"/>
              </a:rPr>
              <a:t>cấp</a:t>
            </a:r>
            <a:r>
              <a:rPr lang="en-US" b="1" i="0" dirty="0">
                <a:effectLst/>
                <a:latin typeface="Open Sans" panose="020B0606030504020204" pitchFamily="34" charset="0"/>
              </a:rPr>
              <a:t> </a:t>
            </a:r>
            <a:r>
              <a:rPr lang="en-US" b="1" i="0" dirty="0" err="1">
                <a:effectLst/>
                <a:latin typeface="Open Sans" panose="020B0606030504020204" pitchFamily="34" charset="0"/>
              </a:rPr>
              <a:t>khi</a:t>
            </a:r>
            <a:r>
              <a:rPr lang="en-US" b="1" i="0" dirty="0">
                <a:effectLst/>
                <a:latin typeface="Open Sans" panose="020B0606030504020204" pitchFamily="34" charset="0"/>
              </a:rPr>
              <a:t> </a:t>
            </a:r>
            <a:r>
              <a:rPr lang="en-US" b="1" i="0" dirty="0" err="1">
                <a:effectLst/>
                <a:latin typeface="Open Sans" panose="020B0606030504020204" pitchFamily="34" charset="0"/>
              </a:rPr>
              <a:t>vận</a:t>
            </a:r>
            <a:r>
              <a:rPr lang="en-US" b="1" i="0" dirty="0">
                <a:effectLst/>
                <a:latin typeface="Open Sans" panose="020B0606030504020204" pitchFamily="34" charset="0"/>
              </a:rPr>
              <a:t> </a:t>
            </a:r>
            <a:r>
              <a:rPr lang="en-US" b="1" i="0" dirty="0" err="1">
                <a:effectLst/>
                <a:latin typeface="Open Sans" panose="020B0606030504020204" pitchFamily="34" charset="0"/>
              </a:rPr>
              <a:t>hành</a:t>
            </a:r>
            <a:r>
              <a:rPr lang="en-US" b="1" i="0" dirty="0">
                <a:effectLst/>
                <a:latin typeface="Open Sans" panose="020B0606030504020204" pitchFamily="34" charset="0"/>
              </a:rPr>
              <a:t> </a:t>
            </a:r>
            <a:r>
              <a:rPr lang="en-US" b="1" i="0" dirty="0" err="1">
                <a:effectLst/>
                <a:latin typeface="Open Sans" panose="020B0606030504020204" pitchFamily="34" charset="0"/>
              </a:rPr>
              <a:t>lò</a:t>
            </a:r>
            <a:r>
              <a:rPr lang="en-US" b="1" i="0" dirty="0">
                <a:effectLst/>
                <a:latin typeface="Open Sans" panose="020B0606030504020204" pitchFamily="34" charset="0"/>
              </a:rPr>
              <a:t> </a:t>
            </a:r>
            <a:r>
              <a:rPr lang="en-US" b="1" i="0" dirty="0" err="1">
                <a:effectLst/>
                <a:latin typeface="Open Sans" panose="020B0606030504020204" pitchFamily="34" charset="0"/>
              </a:rPr>
              <a:t>sấy</a:t>
            </a:r>
            <a:r>
              <a:rPr lang="en-US" b="1" i="0" dirty="0">
                <a:effectLst/>
                <a:latin typeface="Open Sans" panose="020B0606030504020204" pitchFamily="34" charset="0"/>
              </a:rPr>
              <a:t> </a:t>
            </a:r>
            <a:r>
              <a:rPr lang="en-US" b="1" i="0" dirty="0" err="1">
                <a:effectLst/>
                <a:latin typeface="Open Sans" panose="020B0606030504020204" pitchFamily="34" charset="0"/>
              </a:rPr>
              <a:t>khô</a:t>
            </a:r>
            <a:r>
              <a:rPr lang="en-US" b="1" i="0" dirty="0">
                <a:effectLst/>
                <a:latin typeface="Open Sans" panose="020B0606030504020204" pitchFamily="34" charset="0"/>
              </a:rPr>
              <a:t> </a:t>
            </a:r>
            <a:r>
              <a:rPr lang="en-US" b="1" i="0" dirty="0" err="1">
                <a:effectLst/>
                <a:latin typeface="Open Sans" panose="020B0606030504020204" pitchFamily="34" charset="0"/>
              </a:rPr>
              <a:t>nhang</a:t>
            </a:r>
            <a:endParaRPr lang="vi-VN" sz="2000" b="1" i="0" dirty="0">
              <a:effectLst/>
              <a:latin typeface="Open Sans" panose="020B0606030504020204" pitchFamily="34" charset="0"/>
            </a:endParaRPr>
          </a:p>
          <a:p>
            <a:pPr algn="l">
              <a:lnSpc>
                <a:spcPct val="120000"/>
              </a:lnSpc>
            </a:pPr>
            <a:r>
              <a:rPr lang="vi-VN" b="0" i="0" dirty="0">
                <a:effectLst/>
                <a:latin typeface="Open Sans" panose="020B0606030504020204" pitchFamily="34" charset="0"/>
              </a:rPr>
              <a:t>Xử lý tình huống tai nạn khẩn cấp khi vận hành lò sấy khô nhang (incense) đòi hỏi sự nhanh nhẹn và chủ động từ phía nhân viên. </a:t>
            </a:r>
            <a:endParaRPr lang="en-US" b="0" i="0" dirty="0">
              <a:effectLst/>
              <a:latin typeface="Open Sans" panose="020B0606030504020204" pitchFamily="34" charset="0"/>
            </a:endParaRPr>
          </a:p>
          <a:p>
            <a:pPr algn="l">
              <a:lnSpc>
                <a:spcPct val="120000"/>
              </a:lnSpc>
            </a:pPr>
            <a:r>
              <a:rPr lang="vi-VN" b="0" i="0" dirty="0">
                <a:effectLst/>
                <a:latin typeface="Open Sans" panose="020B0606030504020204" pitchFamily="34" charset="0"/>
              </a:rPr>
              <a:t>Trong trường hợp xảy ra sự cố như cháy nổ hoặc rò rỉ khí, việc ngừng vận hành lò ngay lập tức là ưu tiên hàng đầu. Nhân viên phải được đào tạo để biết cách sử dụng các thiết bị cứu thương và báo động khẩn cấp.</a:t>
            </a:r>
          </a:p>
        </p:txBody>
      </p:sp>
      <p:pic>
        <p:nvPicPr>
          <p:cNvPr id="7" name="Picture 6">
            <a:extLst>
              <a:ext uri="{FF2B5EF4-FFF2-40B4-BE49-F238E27FC236}">
                <a16:creationId xmlns:a16="http://schemas.microsoft.com/office/drawing/2014/main" id="{38ABD61F-0305-E0C8-5180-A7D1F9D27212}"/>
              </a:ext>
            </a:extLst>
          </p:cNvPr>
          <p:cNvPicPr>
            <a:picLocks noChangeAspect="1"/>
          </p:cNvPicPr>
          <p:nvPr/>
        </p:nvPicPr>
        <p:blipFill>
          <a:blip r:embed="rId2"/>
          <a:stretch>
            <a:fillRect/>
          </a:stretch>
        </p:blipFill>
        <p:spPr>
          <a:xfrm>
            <a:off x="9766820" y="6021288"/>
            <a:ext cx="2160240" cy="668924"/>
          </a:xfrm>
          <a:prstGeom prst="rect">
            <a:avLst/>
          </a:prstGeom>
        </p:spPr>
      </p:pic>
      <p:pic>
        <p:nvPicPr>
          <p:cNvPr id="2" name="Picture 1">
            <a:extLst>
              <a:ext uri="{FF2B5EF4-FFF2-40B4-BE49-F238E27FC236}">
                <a16:creationId xmlns:a16="http://schemas.microsoft.com/office/drawing/2014/main" id="{37EF9605-D4ED-7490-F605-DEDB7E2B17CD}"/>
              </a:ext>
            </a:extLst>
          </p:cNvPr>
          <p:cNvPicPr>
            <a:picLocks noChangeAspect="1"/>
          </p:cNvPicPr>
          <p:nvPr/>
        </p:nvPicPr>
        <p:blipFill>
          <a:blip r:embed="rId3"/>
          <a:stretch>
            <a:fillRect/>
          </a:stretch>
        </p:blipFill>
        <p:spPr>
          <a:xfrm>
            <a:off x="-602332" y="3284984"/>
            <a:ext cx="4833913" cy="4833913"/>
          </a:xfrm>
          <a:prstGeom prst="rect">
            <a:avLst/>
          </a:prstGeom>
        </p:spPr>
      </p:pic>
    </p:spTree>
    <p:extLst>
      <p:ext uri="{BB962C8B-B14F-4D97-AF65-F5344CB8AC3E}">
        <p14:creationId xmlns:p14="http://schemas.microsoft.com/office/powerpoint/2010/main" val="20178055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5F13039-F0D7-4255-8290-BDC6D98D1546}"/>
              </a:ext>
            </a:extLst>
          </p:cNvPr>
          <p:cNvSpPr>
            <a:spLocks noGrp="1"/>
          </p:cNvSpPr>
          <p:nvPr>
            <p:ph type="title"/>
          </p:nvPr>
        </p:nvSpPr>
        <p:spPr/>
        <p:txBody>
          <a:bodyPr>
            <a:noAutofit/>
          </a:bodyPr>
          <a:lstStyle/>
          <a:p>
            <a:r>
              <a:rPr lang="en-US" b="1" dirty="0" err="1">
                <a:latin typeface="UTM Aptima" panose="02040603050506020204" pitchFamily="18" charset="0"/>
              </a:rPr>
              <a:t>Tẩm</a:t>
            </a:r>
            <a:r>
              <a:rPr lang="en-US" b="1" dirty="0">
                <a:latin typeface="UTM Aptima" panose="02040603050506020204" pitchFamily="18" charset="0"/>
              </a:rPr>
              <a:t> </a:t>
            </a:r>
            <a:r>
              <a:rPr lang="en-US" b="1" dirty="0" err="1">
                <a:latin typeface="UTM Aptima" panose="02040603050506020204" pitchFamily="18" charset="0"/>
              </a:rPr>
              <a:t>bột</a:t>
            </a:r>
            <a:r>
              <a:rPr lang="en-US" b="1" dirty="0">
                <a:latin typeface="UTM Aptima" panose="02040603050506020204" pitchFamily="18" charset="0"/>
              </a:rPr>
              <a:t> </a:t>
            </a:r>
            <a:r>
              <a:rPr lang="en-US" b="1" dirty="0" err="1">
                <a:latin typeface="UTM Aptima" panose="02040603050506020204" pitchFamily="18" charset="0"/>
              </a:rPr>
              <a:t>màu</a:t>
            </a:r>
            <a:r>
              <a:rPr lang="en-US" b="1" dirty="0">
                <a:latin typeface="UTM Aptima" panose="02040603050506020204" pitchFamily="18" charset="0"/>
              </a:rPr>
              <a:t> </a:t>
            </a:r>
            <a:r>
              <a:rPr lang="en-US" b="1" dirty="0" err="1">
                <a:latin typeface="UTM Aptima" panose="02040603050506020204" pitchFamily="18" charset="0"/>
              </a:rPr>
              <a:t>cho</a:t>
            </a:r>
            <a:r>
              <a:rPr lang="en-US" b="1" dirty="0">
                <a:latin typeface="UTM Aptima" panose="02040603050506020204" pitchFamily="18" charset="0"/>
              </a:rPr>
              <a:t> </a:t>
            </a:r>
            <a:r>
              <a:rPr lang="en-US" b="1" dirty="0" err="1">
                <a:latin typeface="UTM Aptima" panose="02040603050506020204" pitchFamily="18" charset="0"/>
              </a:rPr>
              <a:t>nhang</a:t>
            </a:r>
            <a:endParaRPr lang="en-US" dirty="0">
              <a:latin typeface="UTM Aptima" panose="02040603050506020204" pitchFamily="18" charset="0"/>
            </a:endParaRPr>
          </a:p>
        </p:txBody>
      </p:sp>
      <p:sp>
        <p:nvSpPr>
          <p:cNvPr id="3" name="Content Placeholder 2"/>
          <p:cNvSpPr>
            <a:spLocks noGrp="1"/>
          </p:cNvSpPr>
          <p:nvPr>
            <p:ph idx="10"/>
          </p:nvPr>
        </p:nvSpPr>
        <p:spPr/>
        <p:txBody>
          <a:bodyPr>
            <a:normAutofit/>
          </a:bodyPr>
          <a:lstStyle/>
          <a:p>
            <a:pPr marL="0" indent="0">
              <a:buNone/>
            </a:pPr>
            <a:r>
              <a:rPr lang="en-US" sz="2000" b="1" i="0" dirty="0">
                <a:solidFill>
                  <a:srgbClr val="090E1D"/>
                </a:solidFill>
                <a:effectLst/>
                <a:latin typeface="Open Sans" panose="020B0606030504020204" pitchFamily="34" charset="0"/>
              </a:rPr>
              <a:t>1. </a:t>
            </a:r>
            <a:r>
              <a:rPr lang="en-US" b="1" i="0" dirty="0" err="1">
                <a:solidFill>
                  <a:srgbClr val="090E1D"/>
                </a:solidFill>
                <a:effectLst/>
                <a:latin typeface="Open Sans" panose="020B0606030504020204" pitchFamily="34" charset="0"/>
              </a:rPr>
              <a:t>Đặc</a:t>
            </a:r>
            <a:r>
              <a:rPr lang="en-US" b="1" i="0" dirty="0">
                <a:solidFill>
                  <a:srgbClr val="090E1D"/>
                </a:solidFill>
                <a:effectLst/>
                <a:latin typeface="Open Sans" panose="020B0606030504020204" pitchFamily="34" charset="0"/>
              </a:rPr>
              <a:t> </a:t>
            </a:r>
            <a:r>
              <a:rPr lang="en-US" b="1" i="0" dirty="0" err="1">
                <a:solidFill>
                  <a:srgbClr val="090E1D"/>
                </a:solidFill>
                <a:effectLst/>
                <a:latin typeface="Open Sans" panose="020B0606030504020204" pitchFamily="34" charset="0"/>
              </a:rPr>
              <a:t>điểm</a:t>
            </a:r>
            <a:r>
              <a:rPr lang="en-US" b="1" i="0" dirty="0">
                <a:solidFill>
                  <a:srgbClr val="090E1D"/>
                </a:solidFill>
                <a:effectLst/>
                <a:latin typeface="Open Sans" panose="020B0606030504020204" pitchFamily="34" charset="0"/>
              </a:rPr>
              <a:t> </a:t>
            </a:r>
            <a:r>
              <a:rPr lang="en-US" b="1" i="0" dirty="0" err="1">
                <a:solidFill>
                  <a:srgbClr val="090E1D"/>
                </a:solidFill>
                <a:effectLst/>
                <a:latin typeface="Open Sans" panose="020B0606030504020204" pitchFamily="34" charset="0"/>
              </a:rPr>
              <a:t>công</a:t>
            </a:r>
            <a:r>
              <a:rPr lang="en-US" b="1" i="0" dirty="0">
                <a:solidFill>
                  <a:srgbClr val="090E1D"/>
                </a:solidFill>
                <a:effectLst/>
                <a:latin typeface="Open Sans" panose="020B0606030504020204" pitchFamily="34" charset="0"/>
              </a:rPr>
              <a:t> </a:t>
            </a:r>
            <a:r>
              <a:rPr lang="en-US" b="1" i="0" dirty="0" err="1">
                <a:solidFill>
                  <a:srgbClr val="090E1D"/>
                </a:solidFill>
                <a:effectLst/>
                <a:latin typeface="Open Sans" panose="020B0606030504020204" pitchFamily="34" charset="0"/>
              </a:rPr>
              <a:t>việc</a:t>
            </a:r>
            <a:r>
              <a:rPr lang="en-US" b="1" i="0" dirty="0">
                <a:solidFill>
                  <a:srgbClr val="090E1D"/>
                </a:solidFill>
                <a:effectLst/>
                <a:latin typeface="Open Sans" panose="020B0606030504020204" pitchFamily="34" charset="0"/>
              </a:rPr>
              <a:t> </a:t>
            </a:r>
            <a:r>
              <a:rPr lang="en-US" b="1" i="0" dirty="0" err="1">
                <a:solidFill>
                  <a:srgbClr val="090E1D"/>
                </a:solidFill>
                <a:effectLst/>
                <a:latin typeface="Open Sans" panose="020B0606030504020204" pitchFamily="34" charset="0"/>
              </a:rPr>
              <a:t>tẩm</a:t>
            </a:r>
            <a:r>
              <a:rPr lang="en-US" b="1" i="0" dirty="0">
                <a:solidFill>
                  <a:srgbClr val="090E1D"/>
                </a:solidFill>
                <a:effectLst/>
                <a:latin typeface="Open Sans" panose="020B0606030504020204" pitchFamily="34" charset="0"/>
              </a:rPr>
              <a:t> </a:t>
            </a:r>
            <a:r>
              <a:rPr lang="en-US" b="1" i="0" dirty="0" err="1">
                <a:solidFill>
                  <a:srgbClr val="090E1D"/>
                </a:solidFill>
                <a:effectLst/>
                <a:latin typeface="Open Sans" panose="020B0606030504020204" pitchFamily="34" charset="0"/>
              </a:rPr>
              <a:t>bột</a:t>
            </a:r>
            <a:r>
              <a:rPr lang="en-US" b="1" i="0" dirty="0">
                <a:solidFill>
                  <a:srgbClr val="090E1D"/>
                </a:solidFill>
                <a:effectLst/>
                <a:latin typeface="Open Sans" panose="020B0606030504020204" pitchFamily="34" charset="0"/>
              </a:rPr>
              <a:t> </a:t>
            </a:r>
            <a:r>
              <a:rPr lang="en-US" b="1" i="0" dirty="0" err="1">
                <a:solidFill>
                  <a:srgbClr val="090E1D"/>
                </a:solidFill>
                <a:effectLst/>
                <a:latin typeface="Open Sans" panose="020B0606030504020204" pitchFamily="34" charset="0"/>
              </a:rPr>
              <a:t>màu</a:t>
            </a:r>
            <a:r>
              <a:rPr lang="en-US" b="1" i="0" dirty="0">
                <a:solidFill>
                  <a:srgbClr val="090E1D"/>
                </a:solidFill>
                <a:effectLst/>
                <a:latin typeface="Open Sans" panose="020B0606030504020204" pitchFamily="34" charset="0"/>
              </a:rPr>
              <a:t> </a:t>
            </a:r>
            <a:r>
              <a:rPr lang="en-US" b="1" i="0" dirty="0" err="1">
                <a:solidFill>
                  <a:srgbClr val="090E1D"/>
                </a:solidFill>
                <a:effectLst/>
                <a:latin typeface="Open Sans" panose="020B0606030504020204" pitchFamily="34" charset="0"/>
              </a:rPr>
              <a:t>cho</a:t>
            </a:r>
            <a:r>
              <a:rPr lang="en-US" b="1" i="0" dirty="0">
                <a:solidFill>
                  <a:srgbClr val="090E1D"/>
                </a:solidFill>
                <a:effectLst/>
                <a:latin typeface="Open Sans" panose="020B0606030504020204" pitchFamily="34" charset="0"/>
              </a:rPr>
              <a:t> </a:t>
            </a:r>
            <a:r>
              <a:rPr lang="en-US" b="1" i="0" dirty="0" err="1">
                <a:solidFill>
                  <a:srgbClr val="090E1D"/>
                </a:solidFill>
                <a:effectLst/>
                <a:latin typeface="Open Sans" panose="020B0606030504020204" pitchFamily="34" charset="0"/>
              </a:rPr>
              <a:t>nhang</a:t>
            </a:r>
            <a:r>
              <a:rPr lang="en-US" sz="2400" dirty="0"/>
              <a:t>:</a:t>
            </a:r>
          </a:p>
          <a:p>
            <a:pPr algn="l"/>
            <a:r>
              <a:rPr lang="vi-VN" b="0" i="0" dirty="0">
                <a:solidFill>
                  <a:srgbClr val="4C4F5A"/>
                </a:solidFill>
                <a:effectLst/>
                <a:latin typeface="Open Sans" panose="020B0606030504020204" pitchFamily="34" charset="0"/>
              </a:rPr>
              <a:t>Trong quá trình sản xuất nhang, việc tẩm bột màu là một bước quan trọng nhằm tạo ra sản phẩm cuối cùng có màu sắc và hương thơm đặc trưng. </a:t>
            </a:r>
            <a:endParaRPr lang="en-US" b="0" i="0" dirty="0">
              <a:solidFill>
                <a:srgbClr val="4C4F5A"/>
              </a:solidFill>
              <a:effectLst/>
              <a:latin typeface="Open Sans" panose="020B0606030504020204" pitchFamily="34" charset="0"/>
            </a:endParaRPr>
          </a:p>
          <a:p>
            <a:pPr algn="l"/>
            <a:r>
              <a:rPr lang="vi-VN" b="0" i="0" dirty="0">
                <a:solidFill>
                  <a:srgbClr val="4C4F5A"/>
                </a:solidFill>
                <a:effectLst/>
                <a:latin typeface="Open Sans" panose="020B0606030504020204" pitchFamily="34" charset="0"/>
              </a:rPr>
              <a:t>Đặc điểm công việc tẩm bột màu cho nhang bao gồm quy trình kỹ thuật chính để đạt được kết quả mong muốn.</a:t>
            </a:r>
          </a:p>
        </p:txBody>
      </p:sp>
      <p:pic>
        <p:nvPicPr>
          <p:cNvPr id="5" name="Picture 4">
            <a:extLst>
              <a:ext uri="{FF2B5EF4-FFF2-40B4-BE49-F238E27FC236}">
                <a16:creationId xmlns:a16="http://schemas.microsoft.com/office/drawing/2014/main" id="{34C6F1BA-D9D3-2001-A311-5B689390E7AD}"/>
              </a:ext>
            </a:extLst>
          </p:cNvPr>
          <p:cNvPicPr>
            <a:picLocks noChangeAspect="1"/>
          </p:cNvPicPr>
          <p:nvPr/>
        </p:nvPicPr>
        <p:blipFill>
          <a:blip r:embed="rId3"/>
          <a:stretch>
            <a:fillRect/>
          </a:stretch>
        </p:blipFill>
        <p:spPr>
          <a:xfrm>
            <a:off x="9694812" y="224338"/>
            <a:ext cx="2160240" cy="668924"/>
          </a:xfrm>
          <a:prstGeom prst="rect">
            <a:avLst/>
          </a:prstGeom>
        </p:spPr>
      </p:pic>
    </p:spTree>
    <p:extLst>
      <p:ext uri="{BB962C8B-B14F-4D97-AF65-F5344CB8AC3E}">
        <p14:creationId xmlns:p14="http://schemas.microsoft.com/office/powerpoint/2010/main" val="234031357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5F13039-F0D7-4255-8290-BDC6D98D1546}"/>
              </a:ext>
            </a:extLst>
          </p:cNvPr>
          <p:cNvSpPr>
            <a:spLocks noGrp="1"/>
          </p:cNvSpPr>
          <p:nvPr>
            <p:ph type="title"/>
          </p:nvPr>
        </p:nvSpPr>
        <p:spPr/>
        <p:txBody>
          <a:bodyPr>
            <a:noAutofit/>
          </a:bodyPr>
          <a:lstStyle/>
          <a:p>
            <a:r>
              <a:rPr lang="en-US" b="1" dirty="0" err="1">
                <a:latin typeface="UTM Aptima" panose="02040603050506020204" pitchFamily="18" charset="0"/>
              </a:rPr>
              <a:t>Tẩm</a:t>
            </a:r>
            <a:r>
              <a:rPr lang="en-US" b="1" dirty="0">
                <a:latin typeface="UTM Aptima" panose="02040603050506020204" pitchFamily="18" charset="0"/>
              </a:rPr>
              <a:t> </a:t>
            </a:r>
            <a:r>
              <a:rPr lang="en-US" b="1" dirty="0" err="1">
                <a:latin typeface="UTM Aptima" panose="02040603050506020204" pitchFamily="18" charset="0"/>
              </a:rPr>
              <a:t>bột</a:t>
            </a:r>
            <a:r>
              <a:rPr lang="en-US" b="1" dirty="0">
                <a:latin typeface="UTM Aptima" panose="02040603050506020204" pitchFamily="18" charset="0"/>
              </a:rPr>
              <a:t> </a:t>
            </a:r>
            <a:r>
              <a:rPr lang="en-US" b="1" dirty="0" err="1">
                <a:latin typeface="UTM Aptima" panose="02040603050506020204" pitchFamily="18" charset="0"/>
              </a:rPr>
              <a:t>màu</a:t>
            </a:r>
            <a:r>
              <a:rPr lang="en-US" b="1" dirty="0">
                <a:latin typeface="UTM Aptima" panose="02040603050506020204" pitchFamily="18" charset="0"/>
              </a:rPr>
              <a:t> </a:t>
            </a:r>
            <a:r>
              <a:rPr lang="en-US" b="1" dirty="0" err="1">
                <a:latin typeface="UTM Aptima" panose="02040603050506020204" pitchFamily="18" charset="0"/>
              </a:rPr>
              <a:t>cho</a:t>
            </a:r>
            <a:r>
              <a:rPr lang="en-US" b="1" dirty="0">
                <a:latin typeface="UTM Aptima" panose="02040603050506020204" pitchFamily="18" charset="0"/>
              </a:rPr>
              <a:t> </a:t>
            </a:r>
            <a:r>
              <a:rPr lang="en-US" b="1" dirty="0" err="1">
                <a:latin typeface="UTM Aptima" panose="02040603050506020204" pitchFamily="18" charset="0"/>
              </a:rPr>
              <a:t>nhang</a:t>
            </a:r>
            <a:endParaRPr lang="en-US" dirty="0">
              <a:latin typeface="UTM Aptima" panose="02040603050506020204" pitchFamily="18" charset="0"/>
            </a:endParaRPr>
          </a:p>
        </p:txBody>
      </p:sp>
      <p:sp>
        <p:nvSpPr>
          <p:cNvPr id="3" name="Content Placeholder 2"/>
          <p:cNvSpPr>
            <a:spLocks noGrp="1"/>
          </p:cNvSpPr>
          <p:nvPr>
            <p:ph idx="10"/>
          </p:nvPr>
        </p:nvSpPr>
        <p:spPr/>
        <p:txBody>
          <a:bodyPr>
            <a:normAutofit/>
          </a:bodyPr>
          <a:lstStyle/>
          <a:p>
            <a:pPr marL="0" indent="0">
              <a:buNone/>
            </a:pPr>
            <a:r>
              <a:rPr lang="en-US" sz="2000" b="1" i="0" dirty="0">
                <a:solidFill>
                  <a:srgbClr val="090E1D"/>
                </a:solidFill>
                <a:effectLst/>
                <a:latin typeface="Open Sans" panose="020B0606030504020204" pitchFamily="34" charset="0"/>
              </a:rPr>
              <a:t>2. </a:t>
            </a:r>
            <a:r>
              <a:rPr lang="en-US" b="1" i="0" dirty="0" err="1">
                <a:solidFill>
                  <a:srgbClr val="090E1D"/>
                </a:solidFill>
                <a:effectLst/>
                <a:latin typeface="Open Sans" panose="020B0606030504020204" pitchFamily="34" charset="0"/>
              </a:rPr>
              <a:t>Các</a:t>
            </a:r>
            <a:r>
              <a:rPr lang="en-US" b="1" i="0" dirty="0">
                <a:solidFill>
                  <a:srgbClr val="090E1D"/>
                </a:solidFill>
                <a:effectLst/>
                <a:latin typeface="Open Sans" panose="020B0606030504020204" pitchFamily="34" charset="0"/>
              </a:rPr>
              <a:t> </a:t>
            </a:r>
            <a:r>
              <a:rPr lang="en-US" b="1" i="0" dirty="0" err="1">
                <a:solidFill>
                  <a:srgbClr val="090E1D"/>
                </a:solidFill>
                <a:effectLst/>
                <a:latin typeface="Open Sans" panose="020B0606030504020204" pitchFamily="34" charset="0"/>
              </a:rPr>
              <a:t>dạng</a:t>
            </a:r>
            <a:r>
              <a:rPr lang="en-US" b="1" i="0" dirty="0">
                <a:solidFill>
                  <a:srgbClr val="090E1D"/>
                </a:solidFill>
                <a:effectLst/>
                <a:latin typeface="Open Sans" panose="020B0606030504020204" pitchFamily="34" charset="0"/>
              </a:rPr>
              <a:t> tai </a:t>
            </a:r>
            <a:r>
              <a:rPr lang="en-US" b="1" i="0" dirty="0" err="1">
                <a:solidFill>
                  <a:srgbClr val="090E1D"/>
                </a:solidFill>
                <a:effectLst/>
                <a:latin typeface="Open Sans" panose="020B0606030504020204" pitchFamily="34" charset="0"/>
              </a:rPr>
              <a:t>nạn</a:t>
            </a:r>
            <a:r>
              <a:rPr lang="en-US" b="1" i="0" dirty="0">
                <a:solidFill>
                  <a:srgbClr val="090E1D"/>
                </a:solidFill>
                <a:effectLst/>
                <a:latin typeface="Open Sans" panose="020B0606030504020204" pitchFamily="34" charset="0"/>
              </a:rPr>
              <a:t> </a:t>
            </a:r>
            <a:r>
              <a:rPr lang="en-US" b="1" i="0" dirty="0" err="1">
                <a:solidFill>
                  <a:srgbClr val="090E1D"/>
                </a:solidFill>
                <a:effectLst/>
                <a:latin typeface="Open Sans" panose="020B0606030504020204" pitchFamily="34" charset="0"/>
              </a:rPr>
              <a:t>trong</a:t>
            </a:r>
            <a:r>
              <a:rPr lang="en-US" b="1" i="0" dirty="0">
                <a:solidFill>
                  <a:srgbClr val="090E1D"/>
                </a:solidFill>
                <a:effectLst/>
                <a:latin typeface="Open Sans" panose="020B0606030504020204" pitchFamily="34" charset="0"/>
              </a:rPr>
              <a:t> </a:t>
            </a:r>
            <a:r>
              <a:rPr lang="en-US" b="1" i="0" dirty="0" err="1">
                <a:solidFill>
                  <a:srgbClr val="090E1D"/>
                </a:solidFill>
                <a:effectLst/>
                <a:latin typeface="Open Sans" panose="020B0606030504020204" pitchFamily="34" charset="0"/>
              </a:rPr>
              <a:t>quá</a:t>
            </a:r>
            <a:r>
              <a:rPr lang="en-US" b="1" i="0" dirty="0">
                <a:solidFill>
                  <a:srgbClr val="090E1D"/>
                </a:solidFill>
                <a:effectLst/>
                <a:latin typeface="Open Sans" panose="020B0606030504020204" pitchFamily="34" charset="0"/>
              </a:rPr>
              <a:t> </a:t>
            </a:r>
            <a:r>
              <a:rPr lang="en-US" b="1" i="0" dirty="0" err="1">
                <a:solidFill>
                  <a:srgbClr val="090E1D"/>
                </a:solidFill>
                <a:effectLst/>
                <a:latin typeface="Open Sans" panose="020B0606030504020204" pitchFamily="34" charset="0"/>
              </a:rPr>
              <a:t>trình</a:t>
            </a:r>
            <a:r>
              <a:rPr lang="en-US" b="1" i="0" dirty="0">
                <a:solidFill>
                  <a:srgbClr val="090E1D"/>
                </a:solidFill>
                <a:effectLst/>
                <a:latin typeface="Open Sans" panose="020B0606030504020204" pitchFamily="34" charset="0"/>
              </a:rPr>
              <a:t> </a:t>
            </a:r>
            <a:r>
              <a:rPr lang="en-US" b="1" i="0" dirty="0" err="1">
                <a:solidFill>
                  <a:srgbClr val="090E1D"/>
                </a:solidFill>
                <a:effectLst/>
                <a:latin typeface="Open Sans" panose="020B0606030504020204" pitchFamily="34" charset="0"/>
              </a:rPr>
              <a:t>tẩm</a:t>
            </a:r>
            <a:r>
              <a:rPr lang="en-US" b="1" i="0" dirty="0">
                <a:solidFill>
                  <a:srgbClr val="090E1D"/>
                </a:solidFill>
                <a:effectLst/>
                <a:latin typeface="Open Sans" panose="020B0606030504020204" pitchFamily="34" charset="0"/>
              </a:rPr>
              <a:t> </a:t>
            </a:r>
            <a:r>
              <a:rPr lang="en-US" b="1" i="0" dirty="0" err="1">
                <a:solidFill>
                  <a:srgbClr val="090E1D"/>
                </a:solidFill>
                <a:effectLst/>
                <a:latin typeface="Open Sans" panose="020B0606030504020204" pitchFamily="34" charset="0"/>
              </a:rPr>
              <a:t>bột</a:t>
            </a:r>
            <a:r>
              <a:rPr lang="en-US" b="1" i="0" dirty="0">
                <a:solidFill>
                  <a:srgbClr val="090E1D"/>
                </a:solidFill>
                <a:effectLst/>
                <a:latin typeface="Open Sans" panose="020B0606030504020204" pitchFamily="34" charset="0"/>
              </a:rPr>
              <a:t> </a:t>
            </a:r>
            <a:r>
              <a:rPr lang="en-US" b="1" i="0" dirty="0" err="1">
                <a:solidFill>
                  <a:srgbClr val="090E1D"/>
                </a:solidFill>
                <a:effectLst/>
                <a:latin typeface="Open Sans" panose="020B0606030504020204" pitchFamily="34" charset="0"/>
              </a:rPr>
              <a:t>màu</a:t>
            </a:r>
            <a:r>
              <a:rPr lang="en-US" b="1" i="0" dirty="0">
                <a:solidFill>
                  <a:srgbClr val="090E1D"/>
                </a:solidFill>
                <a:effectLst/>
                <a:latin typeface="Open Sans" panose="020B0606030504020204" pitchFamily="34" charset="0"/>
              </a:rPr>
              <a:t> </a:t>
            </a:r>
            <a:r>
              <a:rPr lang="en-US" b="1" i="0" dirty="0" err="1">
                <a:solidFill>
                  <a:srgbClr val="090E1D"/>
                </a:solidFill>
                <a:effectLst/>
                <a:latin typeface="Open Sans" panose="020B0606030504020204" pitchFamily="34" charset="0"/>
              </a:rPr>
              <a:t>cho</a:t>
            </a:r>
            <a:r>
              <a:rPr lang="en-US" b="1" i="0" dirty="0">
                <a:solidFill>
                  <a:srgbClr val="090E1D"/>
                </a:solidFill>
                <a:effectLst/>
                <a:latin typeface="Open Sans" panose="020B0606030504020204" pitchFamily="34" charset="0"/>
              </a:rPr>
              <a:t> </a:t>
            </a:r>
            <a:r>
              <a:rPr lang="en-US" b="1" i="0" dirty="0" err="1">
                <a:solidFill>
                  <a:srgbClr val="090E1D"/>
                </a:solidFill>
                <a:effectLst/>
                <a:latin typeface="Open Sans" panose="020B0606030504020204" pitchFamily="34" charset="0"/>
              </a:rPr>
              <a:t>nhang</a:t>
            </a:r>
            <a:r>
              <a:rPr lang="en-US" sz="2400" dirty="0"/>
              <a:t>:</a:t>
            </a:r>
          </a:p>
          <a:p>
            <a:pPr algn="l"/>
            <a:r>
              <a:rPr lang="vi-VN" b="0" i="0" dirty="0">
                <a:solidFill>
                  <a:srgbClr val="4C4F5A"/>
                </a:solidFill>
                <a:effectLst/>
                <a:latin typeface="Open Sans" panose="020B0606030504020204" pitchFamily="34" charset="0"/>
              </a:rPr>
              <a:t>Trong quá trình tẩm bột màu cho nhang, có những rủi ro về tai nạn mà sản xuất cần chú ý. Các dạng tai nạn thường gặp bao gồm việc tiếp xúc trực tiếp với bột màu có thể gây kích ứng da hoặc mắt. Việc sử dụng bảo hộ cá nhân, như găng tay và kính bảo hộ, là quan trọng để ngăn chặn các tình huống này.</a:t>
            </a:r>
          </a:p>
          <a:p>
            <a:pPr algn="l"/>
            <a:r>
              <a:rPr lang="vi-VN" b="0" i="0" dirty="0">
                <a:solidFill>
                  <a:srgbClr val="4C4F5A"/>
                </a:solidFill>
                <a:effectLst/>
                <a:latin typeface="Open Sans" panose="020B0606030504020204" pitchFamily="34" charset="0"/>
              </a:rPr>
              <a:t>Ngoài ra, có thể xảy ra nguy cơ nổ hoặc cháy khi sử dụng bột màu, đặc biệt là nếu có sự tương tác với các chất khác. Hệ thống an toàn chống cháy nổ cần được thiết lập và duy trì đúng cách để giảm thiểu nguy cơ này. </a:t>
            </a:r>
          </a:p>
        </p:txBody>
      </p:sp>
      <p:pic>
        <p:nvPicPr>
          <p:cNvPr id="5" name="Picture 4">
            <a:extLst>
              <a:ext uri="{FF2B5EF4-FFF2-40B4-BE49-F238E27FC236}">
                <a16:creationId xmlns:a16="http://schemas.microsoft.com/office/drawing/2014/main" id="{34C6F1BA-D9D3-2001-A311-5B689390E7AD}"/>
              </a:ext>
            </a:extLst>
          </p:cNvPr>
          <p:cNvPicPr>
            <a:picLocks noChangeAspect="1"/>
          </p:cNvPicPr>
          <p:nvPr/>
        </p:nvPicPr>
        <p:blipFill>
          <a:blip r:embed="rId3"/>
          <a:stretch>
            <a:fillRect/>
          </a:stretch>
        </p:blipFill>
        <p:spPr>
          <a:xfrm>
            <a:off x="9694812" y="224338"/>
            <a:ext cx="2160240" cy="668924"/>
          </a:xfrm>
          <a:prstGeom prst="rect">
            <a:avLst/>
          </a:prstGeom>
        </p:spPr>
      </p:pic>
    </p:spTree>
    <p:extLst>
      <p:ext uri="{BB962C8B-B14F-4D97-AF65-F5344CB8AC3E}">
        <p14:creationId xmlns:p14="http://schemas.microsoft.com/office/powerpoint/2010/main" val="249045743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5F13039-F0D7-4255-8290-BDC6D98D1546}"/>
              </a:ext>
            </a:extLst>
          </p:cNvPr>
          <p:cNvSpPr>
            <a:spLocks noGrp="1"/>
          </p:cNvSpPr>
          <p:nvPr>
            <p:ph type="title"/>
          </p:nvPr>
        </p:nvSpPr>
        <p:spPr/>
        <p:txBody>
          <a:bodyPr>
            <a:noAutofit/>
          </a:bodyPr>
          <a:lstStyle/>
          <a:p>
            <a:r>
              <a:rPr lang="en-US" b="1" dirty="0" err="1">
                <a:latin typeface="UTM Aptima" panose="02040603050506020204" pitchFamily="18" charset="0"/>
              </a:rPr>
              <a:t>Tẩm</a:t>
            </a:r>
            <a:r>
              <a:rPr lang="en-US" b="1" dirty="0">
                <a:latin typeface="UTM Aptima" panose="02040603050506020204" pitchFamily="18" charset="0"/>
              </a:rPr>
              <a:t> </a:t>
            </a:r>
            <a:r>
              <a:rPr lang="en-US" b="1" dirty="0" err="1">
                <a:latin typeface="UTM Aptima" panose="02040603050506020204" pitchFamily="18" charset="0"/>
              </a:rPr>
              <a:t>bột</a:t>
            </a:r>
            <a:r>
              <a:rPr lang="en-US" b="1" dirty="0">
                <a:latin typeface="UTM Aptima" panose="02040603050506020204" pitchFamily="18" charset="0"/>
              </a:rPr>
              <a:t> </a:t>
            </a:r>
            <a:r>
              <a:rPr lang="en-US" b="1" dirty="0" err="1">
                <a:latin typeface="UTM Aptima" panose="02040603050506020204" pitchFamily="18" charset="0"/>
              </a:rPr>
              <a:t>màu</a:t>
            </a:r>
            <a:r>
              <a:rPr lang="en-US" b="1" dirty="0">
                <a:latin typeface="UTM Aptima" panose="02040603050506020204" pitchFamily="18" charset="0"/>
              </a:rPr>
              <a:t> </a:t>
            </a:r>
            <a:r>
              <a:rPr lang="en-US" b="1" dirty="0" err="1">
                <a:latin typeface="UTM Aptima" panose="02040603050506020204" pitchFamily="18" charset="0"/>
              </a:rPr>
              <a:t>cho</a:t>
            </a:r>
            <a:r>
              <a:rPr lang="en-US" b="1" dirty="0">
                <a:latin typeface="UTM Aptima" panose="02040603050506020204" pitchFamily="18" charset="0"/>
              </a:rPr>
              <a:t> </a:t>
            </a:r>
            <a:r>
              <a:rPr lang="en-US" b="1" dirty="0" err="1">
                <a:latin typeface="UTM Aptima" panose="02040603050506020204" pitchFamily="18" charset="0"/>
              </a:rPr>
              <a:t>nhang</a:t>
            </a:r>
            <a:endParaRPr lang="en-US" dirty="0">
              <a:latin typeface="UTM Aptima" panose="02040603050506020204" pitchFamily="18" charset="0"/>
            </a:endParaRPr>
          </a:p>
        </p:txBody>
      </p:sp>
      <p:sp>
        <p:nvSpPr>
          <p:cNvPr id="3" name="Content Placeholder 2"/>
          <p:cNvSpPr>
            <a:spLocks noGrp="1"/>
          </p:cNvSpPr>
          <p:nvPr>
            <p:ph idx="10"/>
          </p:nvPr>
        </p:nvSpPr>
        <p:spPr/>
        <p:txBody>
          <a:bodyPr>
            <a:normAutofit/>
          </a:bodyPr>
          <a:lstStyle/>
          <a:p>
            <a:pPr marL="0" indent="0">
              <a:buNone/>
            </a:pPr>
            <a:r>
              <a:rPr lang="en-US" sz="2000" b="1" i="0" dirty="0">
                <a:solidFill>
                  <a:srgbClr val="090E1D"/>
                </a:solidFill>
                <a:effectLst/>
                <a:latin typeface="Open Sans" panose="020B0606030504020204" pitchFamily="34" charset="0"/>
              </a:rPr>
              <a:t>3. </a:t>
            </a:r>
            <a:r>
              <a:rPr lang="en-US" b="1" i="0" dirty="0" err="1">
                <a:solidFill>
                  <a:srgbClr val="090E1D"/>
                </a:solidFill>
                <a:effectLst/>
                <a:latin typeface="Open Sans" panose="020B0606030504020204" pitchFamily="34" charset="0"/>
              </a:rPr>
              <a:t>Nguyên</a:t>
            </a:r>
            <a:r>
              <a:rPr lang="en-US" b="1" i="0" dirty="0">
                <a:solidFill>
                  <a:srgbClr val="090E1D"/>
                </a:solidFill>
                <a:effectLst/>
                <a:latin typeface="Open Sans" panose="020B0606030504020204" pitchFamily="34" charset="0"/>
              </a:rPr>
              <a:t> </a:t>
            </a:r>
            <a:r>
              <a:rPr lang="en-US" b="1" i="0" dirty="0" err="1">
                <a:solidFill>
                  <a:srgbClr val="090E1D"/>
                </a:solidFill>
                <a:effectLst/>
                <a:latin typeface="Open Sans" panose="020B0606030504020204" pitchFamily="34" charset="0"/>
              </a:rPr>
              <a:t>nhân</a:t>
            </a:r>
            <a:r>
              <a:rPr lang="en-US" b="1" i="0" dirty="0">
                <a:solidFill>
                  <a:srgbClr val="090E1D"/>
                </a:solidFill>
                <a:effectLst/>
                <a:latin typeface="Open Sans" panose="020B0606030504020204" pitchFamily="34" charset="0"/>
              </a:rPr>
              <a:t> </a:t>
            </a:r>
            <a:r>
              <a:rPr lang="en-US" b="1" i="0" dirty="0" err="1">
                <a:solidFill>
                  <a:srgbClr val="090E1D"/>
                </a:solidFill>
                <a:effectLst/>
                <a:latin typeface="Open Sans" panose="020B0606030504020204" pitchFamily="34" charset="0"/>
              </a:rPr>
              <a:t>gây</a:t>
            </a:r>
            <a:r>
              <a:rPr lang="en-US" b="1" i="0" dirty="0">
                <a:solidFill>
                  <a:srgbClr val="090E1D"/>
                </a:solidFill>
                <a:effectLst/>
                <a:latin typeface="Open Sans" panose="020B0606030504020204" pitchFamily="34" charset="0"/>
              </a:rPr>
              <a:t> </a:t>
            </a:r>
            <a:r>
              <a:rPr lang="en-US" b="1" i="0" dirty="0" err="1">
                <a:solidFill>
                  <a:srgbClr val="090E1D"/>
                </a:solidFill>
                <a:effectLst/>
                <a:latin typeface="Open Sans" panose="020B0606030504020204" pitchFamily="34" charset="0"/>
              </a:rPr>
              <a:t>ra</a:t>
            </a:r>
            <a:r>
              <a:rPr lang="en-US" b="1" i="0" dirty="0">
                <a:solidFill>
                  <a:srgbClr val="090E1D"/>
                </a:solidFill>
                <a:effectLst/>
                <a:latin typeface="Open Sans" panose="020B0606030504020204" pitchFamily="34" charset="0"/>
              </a:rPr>
              <a:t> tai </a:t>
            </a:r>
            <a:r>
              <a:rPr lang="en-US" b="1" i="0" dirty="0" err="1">
                <a:solidFill>
                  <a:srgbClr val="090E1D"/>
                </a:solidFill>
                <a:effectLst/>
                <a:latin typeface="Open Sans" panose="020B0606030504020204" pitchFamily="34" charset="0"/>
              </a:rPr>
              <a:t>nạn</a:t>
            </a:r>
            <a:r>
              <a:rPr lang="en-US" b="1" i="0" dirty="0">
                <a:solidFill>
                  <a:srgbClr val="090E1D"/>
                </a:solidFill>
                <a:effectLst/>
                <a:latin typeface="Open Sans" panose="020B0606030504020204" pitchFamily="34" charset="0"/>
              </a:rPr>
              <a:t> </a:t>
            </a:r>
            <a:r>
              <a:rPr lang="en-US" b="1" i="0" dirty="0" err="1">
                <a:solidFill>
                  <a:srgbClr val="090E1D"/>
                </a:solidFill>
                <a:effectLst/>
                <a:latin typeface="Open Sans" panose="020B0606030504020204" pitchFamily="34" charset="0"/>
              </a:rPr>
              <a:t>khi</a:t>
            </a:r>
            <a:r>
              <a:rPr lang="en-US" b="1" i="0" dirty="0">
                <a:solidFill>
                  <a:srgbClr val="090E1D"/>
                </a:solidFill>
                <a:effectLst/>
                <a:latin typeface="Open Sans" panose="020B0606030504020204" pitchFamily="34" charset="0"/>
              </a:rPr>
              <a:t> </a:t>
            </a:r>
            <a:r>
              <a:rPr lang="en-US" b="1" i="0" dirty="0" err="1">
                <a:solidFill>
                  <a:srgbClr val="090E1D"/>
                </a:solidFill>
                <a:effectLst/>
                <a:latin typeface="Open Sans" panose="020B0606030504020204" pitchFamily="34" charset="0"/>
              </a:rPr>
              <a:t>tẩm</a:t>
            </a:r>
            <a:r>
              <a:rPr lang="en-US" b="1" i="0" dirty="0">
                <a:solidFill>
                  <a:srgbClr val="090E1D"/>
                </a:solidFill>
                <a:effectLst/>
                <a:latin typeface="Open Sans" panose="020B0606030504020204" pitchFamily="34" charset="0"/>
              </a:rPr>
              <a:t> </a:t>
            </a:r>
            <a:r>
              <a:rPr lang="en-US" b="1" i="0" dirty="0" err="1">
                <a:solidFill>
                  <a:srgbClr val="090E1D"/>
                </a:solidFill>
                <a:effectLst/>
                <a:latin typeface="Open Sans" panose="020B0606030504020204" pitchFamily="34" charset="0"/>
              </a:rPr>
              <a:t>bột</a:t>
            </a:r>
            <a:r>
              <a:rPr lang="en-US" b="1" i="0" dirty="0">
                <a:solidFill>
                  <a:srgbClr val="090E1D"/>
                </a:solidFill>
                <a:effectLst/>
                <a:latin typeface="Open Sans" panose="020B0606030504020204" pitchFamily="34" charset="0"/>
              </a:rPr>
              <a:t> </a:t>
            </a:r>
            <a:r>
              <a:rPr lang="en-US" b="1" i="0" dirty="0" err="1">
                <a:solidFill>
                  <a:srgbClr val="090E1D"/>
                </a:solidFill>
                <a:effectLst/>
                <a:latin typeface="Open Sans" panose="020B0606030504020204" pitchFamily="34" charset="0"/>
              </a:rPr>
              <a:t>màu</a:t>
            </a:r>
            <a:r>
              <a:rPr lang="en-US" b="1" i="0" dirty="0">
                <a:solidFill>
                  <a:srgbClr val="090E1D"/>
                </a:solidFill>
                <a:effectLst/>
                <a:latin typeface="Open Sans" panose="020B0606030504020204" pitchFamily="34" charset="0"/>
              </a:rPr>
              <a:t> </a:t>
            </a:r>
            <a:r>
              <a:rPr lang="en-US" b="1" i="0" dirty="0" err="1">
                <a:solidFill>
                  <a:srgbClr val="090E1D"/>
                </a:solidFill>
                <a:effectLst/>
                <a:latin typeface="Open Sans" panose="020B0606030504020204" pitchFamily="34" charset="0"/>
              </a:rPr>
              <a:t>cho</a:t>
            </a:r>
            <a:r>
              <a:rPr lang="en-US" b="1" i="0" dirty="0">
                <a:solidFill>
                  <a:srgbClr val="090E1D"/>
                </a:solidFill>
                <a:effectLst/>
                <a:latin typeface="Open Sans" panose="020B0606030504020204" pitchFamily="34" charset="0"/>
              </a:rPr>
              <a:t> </a:t>
            </a:r>
            <a:r>
              <a:rPr lang="en-US" b="1" i="0" dirty="0" err="1">
                <a:solidFill>
                  <a:srgbClr val="090E1D"/>
                </a:solidFill>
                <a:effectLst/>
                <a:latin typeface="Open Sans" panose="020B0606030504020204" pitchFamily="34" charset="0"/>
              </a:rPr>
              <a:t>nhang</a:t>
            </a:r>
            <a:r>
              <a:rPr lang="en-US" sz="2400" dirty="0"/>
              <a:t>:</a:t>
            </a:r>
          </a:p>
          <a:p>
            <a:pPr algn="l"/>
            <a:r>
              <a:rPr lang="vi-VN" b="0" i="0" dirty="0">
                <a:solidFill>
                  <a:srgbClr val="4C4F5A"/>
                </a:solidFill>
                <a:effectLst/>
                <a:latin typeface="Open Sans" panose="020B0606030504020204" pitchFamily="34" charset="0"/>
              </a:rPr>
              <a:t>Các tai nạn trong quá trình tẩm bột màu cho nhang thường xuất phát từ nhiều nguyên nhân. Một trong những yếu tố chính là sự thiếu hiểu biết về tính chất và rủi ro của bột màu. Nhân viên có thể không được đào tạo đầy đủ về cách xử lý và lưu trữ chúng, dẫn đến rủi ro tai nạn.</a:t>
            </a:r>
          </a:p>
          <a:p>
            <a:pPr algn="l"/>
            <a:r>
              <a:rPr lang="vi-VN" b="0" i="0" dirty="0">
                <a:solidFill>
                  <a:srgbClr val="4C4F5A"/>
                </a:solidFill>
                <a:effectLst/>
                <a:latin typeface="Open Sans" panose="020B0606030504020204" pitchFamily="34" charset="0"/>
              </a:rPr>
              <a:t>Nguyên nhân khác có thể bắt nguồn từ sự thiếu hiểu biết về an toàn công nghiệp. Việc không sử dụng đúng bảo hộ cá nhân hoặc không tuân thủ quy tắc an toàn có thể dẫn đến tai nạn không mong muốn. </a:t>
            </a:r>
          </a:p>
        </p:txBody>
      </p:sp>
      <p:pic>
        <p:nvPicPr>
          <p:cNvPr id="5" name="Picture 4">
            <a:extLst>
              <a:ext uri="{FF2B5EF4-FFF2-40B4-BE49-F238E27FC236}">
                <a16:creationId xmlns:a16="http://schemas.microsoft.com/office/drawing/2014/main" id="{34C6F1BA-D9D3-2001-A311-5B689390E7AD}"/>
              </a:ext>
            </a:extLst>
          </p:cNvPr>
          <p:cNvPicPr>
            <a:picLocks noChangeAspect="1"/>
          </p:cNvPicPr>
          <p:nvPr/>
        </p:nvPicPr>
        <p:blipFill>
          <a:blip r:embed="rId3"/>
          <a:stretch>
            <a:fillRect/>
          </a:stretch>
        </p:blipFill>
        <p:spPr>
          <a:xfrm>
            <a:off x="9694812" y="224338"/>
            <a:ext cx="2160240" cy="668924"/>
          </a:xfrm>
          <a:prstGeom prst="rect">
            <a:avLst/>
          </a:prstGeom>
        </p:spPr>
      </p:pic>
    </p:spTree>
    <p:extLst>
      <p:ext uri="{BB962C8B-B14F-4D97-AF65-F5344CB8AC3E}">
        <p14:creationId xmlns:p14="http://schemas.microsoft.com/office/powerpoint/2010/main" val="371970624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5F13039-F0D7-4255-8290-BDC6D98D1546}"/>
              </a:ext>
            </a:extLst>
          </p:cNvPr>
          <p:cNvSpPr>
            <a:spLocks noGrp="1"/>
          </p:cNvSpPr>
          <p:nvPr>
            <p:ph type="title"/>
          </p:nvPr>
        </p:nvSpPr>
        <p:spPr/>
        <p:txBody>
          <a:bodyPr>
            <a:noAutofit/>
          </a:bodyPr>
          <a:lstStyle/>
          <a:p>
            <a:r>
              <a:rPr lang="en-US" b="1" dirty="0" err="1">
                <a:latin typeface="UTM Aptima" panose="02040603050506020204" pitchFamily="18" charset="0"/>
              </a:rPr>
              <a:t>Tẩm</a:t>
            </a:r>
            <a:r>
              <a:rPr lang="en-US" b="1" dirty="0">
                <a:latin typeface="UTM Aptima" panose="02040603050506020204" pitchFamily="18" charset="0"/>
              </a:rPr>
              <a:t> </a:t>
            </a:r>
            <a:r>
              <a:rPr lang="en-US" b="1" dirty="0" err="1">
                <a:latin typeface="UTM Aptima" panose="02040603050506020204" pitchFamily="18" charset="0"/>
              </a:rPr>
              <a:t>bột</a:t>
            </a:r>
            <a:r>
              <a:rPr lang="en-US" b="1" dirty="0">
                <a:latin typeface="UTM Aptima" panose="02040603050506020204" pitchFamily="18" charset="0"/>
              </a:rPr>
              <a:t> </a:t>
            </a:r>
            <a:r>
              <a:rPr lang="en-US" b="1" dirty="0" err="1">
                <a:latin typeface="UTM Aptima" panose="02040603050506020204" pitchFamily="18" charset="0"/>
              </a:rPr>
              <a:t>màu</a:t>
            </a:r>
            <a:r>
              <a:rPr lang="en-US" b="1" dirty="0">
                <a:latin typeface="UTM Aptima" panose="02040603050506020204" pitchFamily="18" charset="0"/>
              </a:rPr>
              <a:t> </a:t>
            </a:r>
            <a:r>
              <a:rPr lang="en-US" b="1" dirty="0" err="1">
                <a:latin typeface="UTM Aptima" panose="02040603050506020204" pitchFamily="18" charset="0"/>
              </a:rPr>
              <a:t>cho</a:t>
            </a:r>
            <a:r>
              <a:rPr lang="en-US" b="1" dirty="0">
                <a:latin typeface="UTM Aptima" panose="02040603050506020204" pitchFamily="18" charset="0"/>
              </a:rPr>
              <a:t> </a:t>
            </a:r>
            <a:r>
              <a:rPr lang="en-US" b="1" dirty="0" err="1">
                <a:latin typeface="UTM Aptima" panose="02040603050506020204" pitchFamily="18" charset="0"/>
              </a:rPr>
              <a:t>nhang</a:t>
            </a:r>
            <a:endParaRPr lang="en-US" dirty="0">
              <a:latin typeface="UTM Aptima" panose="02040603050506020204" pitchFamily="18" charset="0"/>
            </a:endParaRPr>
          </a:p>
        </p:txBody>
      </p:sp>
      <p:sp>
        <p:nvSpPr>
          <p:cNvPr id="3" name="Content Placeholder 2"/>
          <p:cNvSpPr>
            <a:spLocks noGrp="1"/>
          </p:cNvSpPr>
          <p:nvPr>
            <p:ph idx="10"/>
          </p:nvPr>
        </p:nvSpPr>
        <p:spPr/>
        <p:txBody>
          <a:bodyPr>
            <a:normAutofit/>
          </a:bodyPr>
          <a:lstStyle/>
          <a:p>
            <a:pPr marL="0" indent="0">
              <a:buNone/>
            </a:pPr>
            <a:r>
              <a:rPr lang="en-US" sz="2000" b="1" i="0" dirty="0">
                <a:solidFill>
                  <a:srgbClr val="090E1D"/>
                </a:solidFill>
                <a:effectLst/>
                <a:latin typeface="Open Sans" panose="020B0606030504020204" pitchFamily="34" charset="0"/>
              </a:rPr>
              <a:t>4. </a:t>
            </a:r>
            <a:r>
              <a:rPr lang="en-US" b="1" i="0" dirty="0" err="1">
                <a:solidFill>
                  <a:srgbClr val="090E1D"/>
                </a:solidFill>
                <a:effectLst/>
                <a:latin typeface="Open Sans" panose="020B0606030504020204" pitchFamily="34" charset="0"/>
              </a:rPr>
              <a:t>Biện</a:t>
            </a:r>
            <a:r>
              <a:rPr lang="en-US" b="1" i="0" dirty="0">
                <a:solidFill>
                  <a:srgbClr val="090E1D"/>
                </a:solidFill>
                <a:effectLst/>
                <a:latin typeface="Open Sans" panose="020B0606030504020204" pitchFamily="34" charset="0"/>
              </a:rPr>
              <a:t> </a:t>
            </a:r>
            <a:r>
              <a:rPr lang="en-US" b="1" i="0" dirty="0" err="1">
                <a:solidFill>
                  <a:srgbClr val="090E1D"/>
                </a:solidFill>
                <a:effectLst/>
                <a:latin typeface="Open Sans" panose="020B0606030504020204" pitchFamily="34" charset="0"/>
              </a:rPr>
              <a:t>pháp</a:t>
            </a:r>
            <a:r>
              <a:rPr lang="en-US" b="1" i="0" dirty="0">
                <a:solidFill>
                  <a:srgbClr val="090E1D"/>
                </a:solidFill>
                <a:effectLst/>
                <a:latin typeface="Open Sans" panose="020B0606030504020204" pitchFamily="34" charset="0"/>
              </a:rPr>
              <a:t> </a:t>
            </a:r>
            <a:r>
              <a:rPr lang="en-US" b="1" i="0" dirty="0" err="1">
                <a:solidFill>
                  <a:srgbClr val="090E1D"/>
                </a:solidFill>
                <a:effectLst/>
                <a:latin typeface="Open Sans" panose="020B0606030504020204" pitchFamily="34" charset="0"/>
              </a:rPr>
              <a:t>phòng</a:t>
            </a:r>
            <a:r>
              <a:rPr lang="en-US" b="1" i="0" dirty="0">
                <a:solidFill>
                  <a:srgbClr val="090E1D"/>
                </a:solidFill>
                <a:effectLst/>
                <a:latin typeface="Open Sans" panose="020B0606030504020204" pitchFamily="34" charset="0"/>
              </a:rPr>
              <a:t> </a:t>
            </a:r>
            <a:r>
              <a:rPr lang="en-US" b="1" i="0" dirty="0" err="1">
                <a:solidFill>
                  <a:srgbClr val="090E1D"/>
                </a:solidFill>
                <a:effectLst/>
                <a:latin typeface="Open Sans" panose="020B0606030504020204" pitchFamily="34" charset="0"/>
              </a:rPr>
              <a:t>tránh</a:t>
            </a:r>
            <a:r>
              <a:rPr lang="en-US" b="1" i="0" dirty="0">
                <a:solidFill>
                  <a:srgbClr val="090E1D"/>
                </a:solidFill>
                <a:effectLst/>
                <a:latin typeface="Open Sans" panose="020B0606030504020204" pitchFamily="34" charset="0"/>
              </a:rPr>
              <a:t> tai </a:t>
            </a:r>
            <a:r>
              <a:rPr lang="en-US" b="1" i="0" dirty="0" err="1">
                <a:solidFill>
                  <a:srgbClr val="090E1D"/>
                </a:solidFill>
                <a:effectLst/>
                <a:latin typeface="Open Sans" panose="020B0606030504020204" pitchFamily="34" charset="0"/>
              </a:rPr>
              <a:t>nạn</a:t>
            </a:r>
            <a:r>
              <a:rPr lang="en-US" b="1" i="0" dirty="0">
                <a:solidFill>
                  <a:srgbClr val="090E1D"/>
                </a:solidFill>
                <a:effectLst/>
                <a:latin typeface="Open Sans" panose="020B0606030504020204" pitchFamily="34" charset="0"/>
              </a:rPr>
              <a:t> </a:t>
            </a:r>
            <a:r>
              <a:rPr lang="en-US" b="1" i="0" dirty="0" err="1">
                <a:solidFill>
                  <a:srgbClr val="090E1D"/>
                </a:solidFill>
                <a:effectLst/>
                <a:latin typeface="Open Sans" panose="020B0606030504020204" pitchFamily="34" charset="0"/>
              </a:rPr>
              <a:t>khi</a:t>
            </a:r>
            <a:r>
              <a:rPr lang="en-US" b="1" i="0" dirty="0">
                <a:solidFill>
                  <a:srgbClr val="090E1D"/>
                </a:solidFill>
                <a:effectLst/>
                <a:latin typeface="Open Sans" panose="020B0606030504020204" pitchFamily="34" charset="0"/>
              </a:rPr>
              <a:t> </a:t>
            </a:r>
            <a:r>
              <a:rPr lang="en-US" b="1" i="0" dirty="0" err="1">
                <a:solidFill>
                  <a:srgbClr val="090E1D"/>
                </a:solidFill>
                <a:effectLst/>
                <a:latin typeface="Open Sans" panose="020B0606030504020204" pitchFamily="34" charset="0"/>
              </a:rPr>
              <a:t>tẩm</a:t>
            </a:r>
            <a:r>
              <a:rPr lang="en-US" b="1" i="0" dirty="0">
                <a:solidFill>
                  <a:srgbClr val="090E1D"/>
                </a:solidFill>
                <a:effectLst/>
                <a:latin typeface="Open Sans" panose="020B0606030504020204" pitchFamily="34" charset="0"/>
              </a:rPr>
              <a:t> </a:t>
            </a:r>
            <a:r>
              <a:rPr lang="en-US" b="1" i="0" dirty="0" err="1">
                <a:solidFill>
                  <a:srgbClr val="090E1D"/>
                </a:solidFill>
                <a:effectLst/>
                <a:latin typeface="Open Sans" panose="020B0606030504020204" pitchFamily="34" charset="0"/>
              </a:rPr>
              <a:t>bột</a:t>
            </a:r>
            <a:r>
              <a:rPr lang="en-US" b="1" i="0" dirty="0">
                <a:solidFill>
                  <a:srgbClr val="090E1D"/>
                </a:solidFill>
                <a:effectLst/>
                <a:latin typeface="Open Sans" panose="020B0606030504020204" pitchFamily="34" charset="0"/>
              </a:rPr>
              <a:t> </a:t>
            </a:r>
            <a:r>
              <a:rPr lang="en-US" b="1" i="0" dirty="0" err="1">
                <a:solidFill>
                  <a:srgbClr val="090E1D"/>
                </a:solidFill>
                <a:effectLst/>
                <a:latin typeface="Open Sans" panose="020B0606030504020204" pitchFamily="34" charset="0"/>
              </a:rPr>
              <a:t>màu</a:t>
            </a:r>
            <a:r>
              <a:rPr lang="en-US" b="1" i="0" dirty="0">
                <a:solidFill>
                  <a:srgbClr val="090E1D"/>
                </a:solidFill>
                <a:effectLst/>
                <a:latin typeface="Open Sans" panose="020B0606030504020204" pitchFamily="34" charset="0"/>
              </a:rPr>
              <a:t> </a:t>
            </a:r>
            <a:r>
              <a:rPr lang="en-US" b="1" i="0" dirty="0" err="1">
                <a:solidFill>
                  <a:srgbClr val="090E1D"/>
                </a:solidFill>
                <a:effectLst/>
                <a:latin typeface="Open Sans" panose="020B0606030504020204" pitchFamily="34" charset="0"/>
              </a:rPr>
              <a:t>cho</a:t>
            </a:r>
            <a:r>
              <a:rPr lang="en-US" b="1" i="0" dirty="0">
                <a:solidFill>
                  <a:srgbClr val="090E1D"/>
                </a:solidFill>
                <a:effectLst/>
                <a:latin typeface="Open Sans" panose="020B0606030504020204" pitchFamily="34" charset="0"/>
              </a:rPr>
              <a:t> </a:t>
            </a:r>
            <a:r>
              <a:rPr lang="en-US" b="1" i="0" dirty="0" err="1">
                <a:solidFill>
                  <a:srgbClr val="090E1D"/>
                </a:solidFill>
                <a:effectLst/>
                <a:latin typeface="Open Sans" panose="020B0606030504020204" pitchFamily="34" charset="0"/>
              </a:rPr>
              <a:t>nhang</a:t>
            </a:r>
            <a:r>
              <a:rPr lang="en-US" sz="2400" dirty="0"/>
              <a:t>:</a:t>
            </a:r>
          </a:p>
          <a:p>
            <a:pPr algn="l"/>
            <a:r>
              <a:rPr lang="vi-VN" b="0" i="0" dirty="0">
                <a:solidFill>
                  <a:srgbClr val="4C4F5A"/>
                </a:solidFill>
                <a:effectLst/>
                <a:latin typeface="Open Sans" panose="020B0606030504020204" pitchFamily="34" charset="0"/>
              </a:rPr>
              <a:t>Để ngăn chặn tai nạn khi tẩm bột màu cho nhang, việc thực hiện các biện pháp phòng tránh là hết sức quan trọng. </a:t>
            </a:r>
            <a:endParaRPr lang="en-US" b="0" i="0" dirty="0">
              <a:solidFill>
                <a:srgbClr val="4C4F5A"/>
              </a:solidFill>
              <a:effectLst/>
              <a:latin typeface="Open Sans" panose="020B0606030504020204" pitchFamily="34" charset="0"/>
            </a:endParaRPr>
          </a:p>
          <a:p>
            <a:pPr algn="l"/>
            <a:r>
              <a:rPr lang="vi-VN" b="0" i="0" dirty="0">
                <a:solidFill>
                  <a:srgbClr val="4C4F5A"/>
                </a:solidFill>
                <a:effectLst/>
                <a:latin typeface="Open Sans" panose="020B0606030504020204" pitchFamily="34" charset="0"/>
              </a:rPr>
              <a:t>Đầu tiên, việc đảm bảo rằng mọi nhân viên được đào tạo đầy đủ về tính chất của bột màu và quy trình an toàn là yếu tố quyết định. Sự hiểu biết này giúp họ nhận biết và ứng phó với rủi ro một cách hiệu quả.</a:t>
            </a:r>
          </a:p>
        </p:txBody>
      </p:sp>
      <p:pic>
        <p:nvPicPr>
          <p:cNvPr id="5" name="Picture 4">
            <a:extLst>
              <a:ext uri="{FF2B5EF4-FFF2-40B4-BE49-F238E27FC236}">
                <a16:creationId xmlns:a16="http://schemas.microsoft.com/office/drawing/2014/main" id="{34C6F1BA-D9D3-2001-A311-5B689390E7AD}"/>
              </a:ext>
            </a:extLst>
          </p:cNvPr>
          <p:cNvPicPr>
            <a:picLocks noChangeAspect="1"/>
          </p:cNvPicPr>
          <p:nvPr/>
        </p:nvPicPr>
        <p:blipFill>
          <a:blip r:embed="rId3"/>
          <a:stretch>
            <a:fillRect/>
          </a:stretch>
        </p:blipFill>
        <p:spPr>
          <a:xfrm>
            <a:off x="9694812" y="224338"/>
            <a:ext cx="2160240" cy="668924"/>
          </a:xfrm>
          <a:prstGeom prst="rect">
            <a:avLst/>
          </a:prstGeom>
        </p:spPr>
      </p:pic>
    </p:spTree>
    <p:extLst>
      <p:ext uri="{BB962C8B-B14F-4D97-AF65-F5344CB8AC3E}">
        <p14:creationId xmlns:p14="http://schemas.microsoft.com/office/powerpoint/2010/main" val="204538009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5F13039-F0D7-4255-8290-BDC6D98D1546}"/>
              </a:ext>
            </a:extLst>
          </p:cNvPr>
          <p:cNvSpPr>
            <a:spLocks noGrp="1"/>
          </p:cNvSpPr>
          <p:nvPr>
            <p:ph type="title"/>
          </p:nvPr>
        </p:nvSpPr>
        <p:spPr/>
        <p:txBody>
          <a:bodyPr>
            <a:noAutofit/>
          </a:bodyPr>
          <a:lstStyle/>
          <a:p>
            <a:r>
              <a:rPr lang="en-US" b="1" dirty="0" err="1">
                <a:latin typeface="UTM Aptima" panose="02040603050506020204" pitchFamily="18" charset="0"/>
              </a:rPr>
              <a:t>Tẩm</a:t>
            </a:r>
            <a:r>
              <a:rPr lang="en-US" b="1" dirty="0">
                <a:latin typeface="UTM Aptima" panose="02040603050506020204" pitchFamily="18" charset="0"/>
              </a:rPr>
              <a:t> </a:t>
            </a:r>
            <a:r>
              <a:rPr lang="en-US" b="1" dirty="0" err="1">
                <a:latin typeface="UTM Aptima" panose="02040603050506020204" pitchFamily="18" charset="0"/>
              </a:rPr>
              <a:t>bột</a:t>
            </a:r>
            <a:r>
              <a:rPr lang="en-US" b="1" dirty="0">
                <a:latin typeface="UTM Aptima" panose="02040603050506020204" pitchFamily="18" charset="0"/>
              </a:rPr>
              <a:t> </a:t>
            </a:r>
            <a:r>
              <a:rPr lang="en-US" b="1" dirty="0" err="1">
                <a:latin typeface="UTM Aptima" panose="02040603050506020204" pitchFamily="18" charset="0"/>
              </a:rPr>
              <a:t>màu</a:t>
            </a:r>
            <a:r>
              <a:rPr lang="en-US" b="1" dirty="0">
                <a:latin typeface="UTM Aptima" panose="02040603050506020204" pitchFamily="18" charset="0"/>
              </a:rPr>
              <a:t> </a:t>
            </a:r>
            <a:r>
              <a:rPr lang="en-US" b="1" dirty="0" err="1">
                <a:latin typeface="UTM Aptima" panose="02040603050506020204" pitchFamily="18" charset="0"/>
              </a:rPr>
              <a:t>cho</a:t>
            </a:r>
            <a:r>
              <a:rPr lang="en-US" b="1" dirty="0">
                <a:latin typeface="UTM Aptima" panose="02040603050506020204" pitchFamily="18" charset="0"/>
              </a:rPr>
              <a:t> </a:t>
            </a:r>
            <a:r>
              <a:rPr lang="en-US" b="1" dirty="0" err="1">
                <a:latin typeface="UTM Aptima" panose="02040603050506020204" pitchFamily="18" charset="0"/>
              </a:rPr>
              <a:t>nhang</a:t>
            </a:r>
            <a:endParaRPr lang="en-US" dirty="0">
              <a:latin typeface="UTM Aptima" panose="02040603050506020204" pitchFamily="18" charset="0"/>
            </a:endParaRPr>
          </a:p>
        </p:txBody>
      </p:sp>
      <p:sp>
        <p:nvSpPr>
          <p:cNvPr id="3" name="Content Placeholder 2"/>
          <p:cNvSpPr>
            <a:spLocks noGrp="1"/>
          </p:cNvSpPr>
          <p:nvPr>
            <p:ph idx="10"/>
          </p:nvPr>
        </p:nvSpPr>
        <p:spPr/>
        <p:txBody>
          <a:bodyPr>
            <a:normAutofit/>
          </a:bodyPr>
          <a:lstStyle/>
          <a:p>
            <a:pPr marL="0" indent="0">
              <a:buNone/>
            </a:pPr>
            <a:r>
              <a:rPr lang="en-US" sz="2000" b="1" i="0" dirty="0">
                <a:solidFill>
                  <a:srgbClr val="090E1D"/>
                </a:solidFill>
                <a:effectLst/>
                <a:latin typeface="Open Sans" panose="020B0606030504020204" pitchFamily="34" charset="0"/>
              </a:rPr>
              <a:t>5. </a:t>
            </a:r>
            <a:r>
              <a:rPr lang="en-US" b="1" i="0" dirty="0">
                <a:solidFill>
                  <a:srgbClr val="090E1D"/>
                </a:solidFill>
                <a:effectLst/>
                <a:latin typeface="Open Sans" panose="020B0606030504020204" pitchFamily="34" charset="0"/>
              </a:rPr>
              <a:t>Quy </a:t>
            </a:r>
            <a:r>
              <a:rPr lang="en-US" b="1" i="0" dirty="0" err="1">
                <a:solidFill>
                  <a:srgbClr val="090E1D"/>
                </a:solidFill>
                <a:effectLst/>
                <a:latin typeface="Open Sans" panose="020B0606030504020204" pitchFamily="34" charset="0"/>
              </a:rPr>
              <a:t>định</a:t>
            </a:r>
            <a:r>
              <a:rPr lang="en-US" b="1" i="0" dirty="0">
                <a:solidFill>
                  <a:srgbClr val="090E1D"/>
                </a:solidFill>
                <a:effectLst/>
                <a:latin typeface="Open Sans" panose="020B0606030504020204" pitchFamily="34" charset="0"/>
              </a:rPr>
              <a:t> an </a:t>
            </a:r>
            <a:r>
              <a:rPr lang="en-US" b="1" i="0" dirty="0" err="1">
                <a:solidFill>
                  <a:srgbClr val="090E1D"/>
                </a:solidFill>
                <a:effectLst/>
                <a:latin typeface="Open Sans" panose="020B0606030504020204" pitchFamily="34" charset="0"/>
              </a:rPr>
              <a:t>toàn</a:t>
            </a:r>
            <a:r>
              <a:rPr lang="en-US" b="1" i="0" dirty="0">
                <a:solidFill>
                  <a:srgbClr val="090E1D"/>
                </a:solidFill>
                <a:effectLst/>
                <a:latin typeface="Open Sans" panose="020B0606030504020204" pitchFamily="34" charset="0"/>
              </a:rPr>
              <a:t> </a:t>
            </a:r>
            <a:r>
              <a:rPr lang="en-US" b="1" i="0" dirty="0" err="1">
                <a:solidFill>
                  <a:srgbClr val="090E1D"/>
                </a:solidFill>
                <a:effectLst/>
                <a:latin typeface="Open Sans" panose="020B0606030504020204" pitchFamily="34" charset="0"/>
              </a:rPr>
              <a:t>lao</a:t>
            </a:r>
            <a:r>
              <a:rPr lang="en-US" b="1" i="0" dirty="0">
                <a:solidFill>
                  <a:srgbClr val="090E1D"/>
                </a:solidFill>
                <a:effectLst/>
                <a:latin typeface="Open Sans" panose="020B0606030504020204" pitchFamily="34" charset="0"/>
              </a:rPr>
              <a:t> </a:t>
            </a:r>
            <a:r>
              <a:rPr lang="en-US" b="1" i="0" dirty="0" err="1">
                <a:solidFill>
                  <a:srgbClr val="090E1D"/>
                </a:solidFill>
                <a:effectLst/>
                <a:latin typeface="Open Sans" panose="020B0606030504020204" pitchFamily="34" charset="0"/>
              </a:rPr>
              <a:t>động</a:t>
            </a:r>
            <a:r>
              <a:rPr lang="en-US" b="1" i="0" dirty="0">
                <a:solidFill>
                  <a:srgbClr val="090E1D"/>
                </a:solidFill>
                <a:effectLst/>
                <a:latin typeface="Open Sans" panose="020B0606030504020204" pitchFamily="34" charset="0"/>
              </a:rPr>
              <a:t> </a:t>
            </a:r>
            <a:r>
              <a:rPr lang="en-US" b="1" i="0" dirty="0" err="1">
                <a:solidFill>
                  <a:srgbClr val="090E1D"/>
                </a:solidFill>
                <a:effectLst/>
                <a:latin typeface="Open Sans" panose="020B0606030504020204" pitchFamily="34" charset="0"/>
              </a:rPr>
              <a:t>khi</a:t>
            </a:r>
            <a:r>
              <a:rPr lang="en-US" b="1" i="0" dirty="0">
                <a:solidFill>
                  <a:srgbClr val="090E1D"/>
                </a:solidFill>
                <a:effectLst/>
                <a:latin typeface="Open Sans" panose="020B0606030504020204" pitchFamily="34" charset="0"/>
              </a:rPr>
              <a:t> </a:t>
            </a:r>
            <a:r>
              <a:rPr lang="en-US" b="1" i="0" dirty="0" err="1">
                <a:solidFill>
                  <a:srgbClr val="090E1D"/>
                </a:solidFill>
                <a:effectLst/>
                <a:latin typeface="Open Sans" panose="020B0606030504020204" pitchFamily="34" charset="0"/>
              </a:rPr>
              <a:t>tẩm</a:t>
            </a:r>
            <a:r>
              <a:rPr lang="en-US" b="1" i="0" dirty="0">
                <a:solidFill>
                  <a:srgbClr val="090E1D"/>
                </a:solidFill>
                <a:effectLst/>
                <a:latin typeface="Open Sans" panose="020B0606030504020204" pitchFamily="34" charset="0"/>
              </a:rPr>
              <a:t> </a:t>
            </a:r>
            <a:r>
              <a:rPr lang="en-US" b="1" i="0" dirty="0" err="1">
                <a:solidFill>
                  <a:srgbClr val="090E1D"/>
                </a:solidFill>
                <a:effectLst/>
                <a:latin typeface="Open Sans" panose="020B0606030504020204" pitchFamily="34" charset="0"/>
              </a:rPr>
              <a:t>bột</a:t>
            </a:r>
            <a:r>
              <a:rPr lang="en-US" b="1" i="0" dirty="0">
                <a:solidFill>
                  <a:srgbClr val="090E1D"/>
                </a:solidFill>
                <a:effectLst/>
                <a:latin typeface="Open Sans" panose="020B0606030504020204" pitchFamily="34" charset="0"/>
              </a:rPr>
              <a:t> </a:t>
            </a:r>
            <a:r>
              <a:rPr lang="en-US" b="1" i="0" dirty="0" err="1">
                <a:solidFill>
                  <a:srgbClr val="090E1D"/>
                </a:solidFill>
                <a:effectLst/>
                <a:latin typeface="Open Sans" panose="020B0606030504020204" pitchFamily="34" charset="0"/>
              </a:rPr>
              <a:t>màu</a:t>
            </a:r>
            <a:r>
              <a:rPr lang="en-US" b="1" i="0" dirty="0">
                <a:solidFill>
                  <a:srgbClr val="090E1D"/>
                </a:solidFill>
                <a:effectLst/>
                <a:latin typeface="Open Sans" panose="020B0606030504020204" pitchFamily="34" charset="0"/>
              </a:rPr>
              <a:t> </a:t>
            </a:r>
            <a:r>
              <a:rPr lang="en-US" b="1" i="0" dirty="0" err="1">
                <a:solidFill>
                  <a:srgbClr val="090E1D"/>
                </a:solidFill>
                <a:effectLst/>
                <a:latin typeface="Open Sans" panose="020B0606030504020204" pitchFamily="34" charset="0"/>
              </a:rPr>
              <a:t>cho</a:t>
            </a:r>
            <a:r>
              <a:rPr lang="en-US" b="1" i="0" dirty="0">
                <a:solidFill>
                  <a:srgbClr val="090E1D"/>
                </a:solidFill>
                <a:effectLst/>
                <a:latin typeface="Open Sans" panose="020B0606030504020204" pitchFamily="34" charset="0"/>
              </a:rPr>
              <a:t> </a:t>
            </a:r>
            <a:r>
              <a:rPr lang="en-US" b="1" i="0" dirty="0" err="1">
                <a:solidFill>
                  <a:srgbClr val="090E1D"/>
                </a:solidFill>
                <a:effectLst/>
                <a:latin typeface="Open Sans" panose="020B0606030504020204" pitchFamily="34" charset="0"/>
              </a:rPr>
              <a:t>nhang</a:t>
            </a:r>
            <a:r>
              <a:rPr lang="en-US" sz="2400" dirty="0"/>
              <a:t>:</a:t>
            </a:r>
          </a:p>
          <a:p>
            <a:pPr algn="l"/>
            <a:r>
              <a:rPr lang="vi-VN" b="0" i="0" dirty="0">
                <a:solidFill>
                  <a:srgbClr val="4C4F5A"/>
                </a:solidFill>
                <a:effectLst/>
                <a:latin typeface="Open Sans" panose="020B0606030504020204" pitchFamily="34" charset="0"/>
              </a:rPr>
              <a:t>Quy định an toàn lao động khi tẩm bột màu cho nhang đóng vai trò quan trọng trong việc bảo vệ nhân viên và ngăn chặn các tai nạn. </a:t>
            </a:r>
            <a:endParaRPr lang="en-US" b="0" i="0" dirty="0">
              <a:solidFill>
                <a:srgbClr val="4C4F5A"/>
              </a:solidFill>
              <a:effectLst/>
              <a:latin typeface="Open Sans" panose="020B0606030504020204" pitchFamily="34" charset="0"/>
            </a:endParaRPr>
          </a:p>
          <a:p>
            <a:pPr algn="l"/>
            <a:r>
              <a:rPr lang="vi-VN" b="0" i="0" dirty="0">
                <a:solidFill>
                  <a:srgbClr val="4C4F5A"/>
                </a:solidFill>
                <a:effectLst/>
                <a:latin typeface="Open Sans" panose="020B0606030504020204" pitchFamily="34" charset="0"/>
              </a:rPr>
              <a:t>Những quy tắc này bao gồm việc đeo đầy đủ bảo hộ cá nhân, như kính bảo hộ và găng tay, để ngăn chặn tiếp xúc trực tiếp với bột màu. Đồng thời, việc sử dụng trang thiết bị chống cháy nổ là bắt buộc để giảm nguy cơ các sự cố không mong muốn.</a:t>
            </a:r>
          </a:p>
        </p:txBody>
      </p:sp>
      <p:pic>
        <p:nvPicPr>
          <p:cNvPr id="5" name="Picture 4">
            <a:extLst>
              <a:ext uri="{FF2B5EF4-FFF2-40B4-BE49-F238E27FC236}">
                <a16:creationId xmlns:a16="http://schemas.microsoft.com/office/drawing/2014/main" id="{34C6F1BA-D9D3-2001-A311-5B689390E7AD}"/>
              </a:ext>
            </a:extLst>
          </p:cNvPr>
          <p:cNvPicPr>
            <a:picLocks noChangeAspect="1"/>
          </p:cNvPicPr>
          <p:nvPr/>
        </p:nvPicPr>
        <p:blipFill>
          <a:blip r:embed="rId3"/>
          <a:stretch>
            <a:fillRect/>
          </a:stretch>
        </p:blipFill>
        <p:spPr>
          <a:xfrm>
            <a:off x="9694812" y="224338"/>
            <a:ext cx="2160240" cy="668924"/>
          </a:xfrm>
          <a:prstGeom prst="rect">
            <a:avLst/>
          </a:prstGeom>
        </p:spPr>
      </p:pic>
    </p:spTree>
    <p:extLst>
      <p:ext uri="{BB962C8B-B14F-4D97-AF65-F5344CB8AC3E}">
        <p14:creationId xmlns:p14="http://schemas.microsoft.com/office/powerpoint/2010/main" val="212343490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5F13039-F0D7-4255-8290-BDC6D98D1546}"/>
              </a:ext>
            </a:extLst>
          </p:cNvPr>
          <p:cNvSpPr>
            <a:spLocks noGrp="1"/>
          </p:cNvSpPr>
          <p:nvPr>
            <p:ph type="title"/>
          </p:nvPr>
        </p:nvSpPr>
        <p:spPr/>
        <p:txBody>
          <a:bodyPr>
            <a:noAutofit/>
          </a:bodyPr>
          <a:lstStyle/>
          <a:p>
            <a:r>
              <a:rPr lang="en-US" b="1" dirty="0" err="1">
                <a:latin typeface="UTM Aptima" panose="02040603050506020204" pitchFamily="18" charset="0"/>
              </a:rPr>
              <a:t>Tẩm</a:t>
            </a:r>
            <a:r>
              <a:rPr lang="en-US" b="1" dirty="0">
                <a:latin typeface="UTM Aptima" panose="02040603050506020204" pitchFamily="18" charset="0"/>
              </a:rPr>
              <a:t> </a:t>
            </a:r>
            <a:r>
              <a:rPr lang="en-US" b="1" dirty="0" err="1">
                <a:latin typeface="UTM Aptima" panose="02040603050506020204" pitchFamily="18" charset="0"/>
              </a:rPr>
              <a:t>bột</a:t>
            </a:r>
            <a:r>
              <a:rPr lang="en-US" b="1" dirty="0">
                <a:latin typeface="UTM Aptima" panose="02040603050506020204" pitchFamily="18" charset="0"/>
              </a:rPr>
              <a:t> </a:t>
            </a:r>
            <a:r>
              <a:rPr lang="en-US" b="1" dirty="0" err="1">
                <a:latin typeface="UTM Aptima" panose="02040603050506020204" pitchFamily="18" charset="0"/>
              </a:rPr>
              <a:t>màu</a:t>
            </a:r>
            <a:r>
              <a:rPr lang="en-US" b="1" dirty="0">
                <a:latin typeface="UTM Aptima" panose="02040603050506020204" pitchFamily="18" charset="0"/>
              </a:rPr>
              <a:t> </a:t>
            </a:r>
            <a:r>
              <a:rPr lang="en-US" b="1" dirty="0" err="1">
                <a:latin typeface="UTM Aptima" panose="02040603050506020204" pitchFamily="18" charset="0"/>
              </a:rPr>
              <a:t>cho</a:t>
            </a:r>
            <a:r>
              <a:rPr lang="en-US" b="1" dirty="0">
                <a:latin typeface="UTM Aptima" panose="02040603050506020204" pitchFamily="18" charset="0"/>
              </a:rPr>
              <a:t> </a:t>
            </a:r>
            <a:r>
              <a:rPr lang="en-US" b="1" dirty="0" err="1">
                <a:latin typeface="UTM Aptima" panose="02040603050506020204" pitchFamily="18" charset="0"/>
              </a:rPr>
              <a:t>nhang</a:t>
            </a:r>
            <a:endParaRPr lang="en-US" dirty="0">
              <a:latin typeface="UTM Aptima" panose="02040603050506020204" pitchFamily="18" charset="0"/>
            </a:endParaRPr>
          </a:p>
        </p:txBody>
      </p:sp>
      <p:sp>
        <p:nvSpPr>
          <p:cNvPr id="3" name="Content Placeholder 2"/>
          <p:cNvSpPr>
            <a:spLocks noGrp="1"/>
          </p:cNvSpPr>
          <p:nvPr>
            <p:ph idx="10"/>
          </p:nvPr>
        </p:nvSpPr>
        <p:spPr/>
        <p:txBody>
          <a:bodyPr>
            <a:normAutofit/>
          </a:bodyPr>
          <a:lstStyle/>
          <a:p>
            <a:pPr marL="0" indent="0">
              <a:buNone/>
            </a:pPr>
            <a:r>
              <a:rPr lang="en-US" sz="2000" b="1" i="0" dirty="0">
                <a:solidFill>
                  <a:srgbClr val="090E1D"/>
                </a:solidFill>
                <a:effectLst/>
                <a:latin typeface="Open Sans" panose="020B0606030504020204" pitchFamily="34" charset="0"/>
              </a:rPr>
              <a:t>6. </a:t>
            </a:r>
            <a:r>
              <a:rPr lang="en-US" b="1" i="0" dirty="0" err="1">
                <a:solidFill>
                  <a:srgbClr val="090E1D"/>
                </a:solidFill>
                <a:effectLst/>
                <a:latin typeface="Open Sans" panose="020B0606030504020204" pitchFamily="34" charset="0"/>
              </a:rPr>
              <a:t>Xử</a:t>
            </a:r>
            <a:r>
              <a:rPr lang="en-US" b="1" i="0" dirty="0">
                <a:solidFill>
                  <a:srgbClr val="090E1D"/>
                </a:solidFill>
                <a:effectLst/>
                <a:latin typeface="Open Sans" panose="020B0606030504020204" pitchFamily="34" charset="0"/>
              </a:rPr>
              <a:t> </a:t>
            </a:r>
            <a:r>
              <a:rPr lang="en-US" b="1" i="0" dirty="0" err="1">
                <a:solidFill>
                  <a:srgbClr val="090E1D"/>
                </a:solidFill>
                <a:effectLst/>
                <a:latin typeface="Open Sans" panose="020B0606030504020204" pitchFamily="34" charset="0"/>
              </a:rPr>
              <a:t>lý</a:t>
            </a:r>
            <a:r>
              <a:rPr lang="en-US" b="1" i="0" dirty="0">
                <a:solidFill>
                  <a:srgbClr val="090E1D"/>
                </a:solidFill>
                <a:effectLst/>
                <a:latin typeface="Open Sans" panose="020B0606030504020204" pitchFamily="34" charset="0"/>
              </a:rPr>
              <a:t> </a:t>
            </a:r>
            <a:r>
              <a:rPr lang="en-US" b="1" i="0" dirty="0" err="1">
                <a:solidFill>
                  <a:srgbClr val="090E1D"/>
                </a:solidFill>
                <a:effectLst/>
                <a:latin typeface="Open Sans" panose="020B0606030504020204" pitchFamily="34" charset="0"/>
              </a:rPr>
              <a:t>tình</a:t>
            </a:r>
            <a:r>
              <a:rPr lang="en-US" b="1" i="0" dirty="0">
                <a:solidFill>
                  <a:srgbClr val="090E1D"/>
                </a:solidFill>
                <a:effectLst/>
                <a:latin typeface="Open Sans" panose="020B0606030504020204" pitchFamily="34" charset="0"/>
              </a:rPr>
              <a:t> </a:t>
            </a:r>
            <a:r>
              <a:rPr lang="en-US" b="1" i="0" dirty="0" err="1">
                <a:solidFill>
                  <a:srgbClr val="090E1D"/>
                </a:solidFill>
                <a:effectLst/>
                <a:latin typeface="Open Sans" panose="020B0606030504020204" pitchFamily="34" charset="0"/>
              </a:rPr>
              <a:t>huống</a:t>
            </a:r>
            <a:r>
              <a:rPr lang="en-US" b="1" i="0" dirty="0">
                <a:solidFill>
                  <a:srgbClr val="090E1D"/>
                </a:solidFill>
                <a:effectLst/>
                <a:latin typeface="Open Sans" panose="020B0606030504020204" pitchFamily="34" charset="0"/>
              </a:rPr>
              <a:t> tai </a:t>
            </a:r>
            <a:r>
              <a:rPr lang="en-US" b="1" i="0" dirty="0" err="1">
                <a:solidFill>
                  <a:srgbClr val="090E1D"/>
                </a:solidFill>
                <a:effectLst/>
                <a:latin typeface="Open Sans" panose="020B0606030504020204" pitchFamily="34" charset="0"/>
              </a:rPr>
              <a:t>nạn</a:t>
            </a:r>
            <a:r>
              <a:rPr lang="en-US" b="1" i="0" dirty="0">
                <a:solidFill>
                  <a:srgbClr val="090E1D"/>
                </a:solidFill>
                <a:effectLst/>
                <a:latin typeface="Open Sans" panose="020B0606030504020204" pitchFamily="34" charset="0"/>
              </a:rPr>
              <a:t> </a:t>
            </a:r>
            <a:r>
              <a:rPr lang="en-US" b="1" i="0" dirty="0" err="1">
                <a:solidFill>
                  <a:srgbClr val="090E1D"/>
                </a:solidFill>
                <a:effectLst/>
                <a:latin typeface="Open Sans" panose="020B0606030504020204" pitchFamily="34" charset="0"/>
              </a:rPr>
              <a:t>khẩn</a:t>
            </a:r>
            <a:r>
              <a:rPr lang="en-US" b="1" i="0" dirty="0">
                <a:solidFill>
                  <a:srgbClr val="090E1D"/>
                </a:solidFill>
                <a:effectLst/>
                <a:latin typeface="Open Sans" panose="020B0606030504020204" pitchFamily="34" charset="0"/>
              </a:rPr>
              <a:t> </a:t>
            </a:r>
            <a:r>
              <a:rPr lang="en-US" b="1" i="0" dirty="0" err="1">
                <a:solidFill>
                  <a:srgbClr val="090E1D"/>
                </a:solidFill>
                <a:effectLst/>
                <a:latin typeface="Open Sans" panose="020B0606030504020204" pitchFamily="34" charset="0"/>
              </a:rPr>
              <a:t>cấp</a:t>
            </a:r>
            <a:r>
              <a:rPr lang="en-US" b="1" i="0" dirty="0">
                <a:solidFill>
                  <a:srgbClr val="090E1D"/>
                </a:solidFill>
                <a:effectLst/>
                <a:latin typeface="Open Sans" panose="020B0606030504020204" pitchFamily="34" charset="0"/>
              </a:rPr>
              <a:t> </a:t>
            </a:r>
            <a:r>
              <a:rPr lang="en-US" b="1" i="0" dirty="0" err="1">
                <a:solidFill>
                  <a:srgbClr val="090E1D"/>
                </a:solidFill>
                <a:effectLst/>
                <a:latin typeface="Open Sans" panose="020B0606030504020204" pitchFamily="34" charset="0"/>
              </a:rPr>
              <a:t>khi</a:t>
            </a:r>
            <a:r>
              <a:rPr lang="en-US" b="1" i="0" dirty="0">
                <a:solidFill>
                  <a:srgbClr val="090E1D"/>
                </a:solidFill>
                <a:effectLst/>
                <a:latin typeface="Open Sans" panose="020B0606030504020204" pitchFamily="34" charset="0"/>
              </a:rPr>
              <a:t> </a:t>
            </a:r>
            <a:r>
              <a:rPr lang="en-US" b="1" i="0" dirty="0" err="1">
                <a:solidFill>
                  <a:srgbClr val="090E1D"/>
                </a:solidFill>
                <a:effectLst/>
                <a:latin typeface="Open Sans" panose="020B0606030504020204" pitchFamily="34" charset="0"/>
              </a:rPr>
              <a:t>tẩm</a:t>
            </a:r>
            <a:r>
              <a:rPr lang="en-US" b="1" i="0" dirty="0">
                <a:solidFill>
                  <a:srgbClr val="090E1D"/>
                </a:solidFill>
                <a:effectLst/>
                <a:latin typeface="Open Sans" panose="020B0606030504020204" pitchFamily="34" charset="0"/>
              </a:rPr>
              <a:t> </a:t>
            </a:r>
            <a:r>
              <a:rPr lang="en-US" b="1" i="0" dirty="0" err="1">
                <a:solidFill>
                  <a:srgbClr val="090E1D"/>
                </a:solidFill>
                <a:effectLst/>
                <a:latin typeface="Open Sans" panose="020B0606030504020204" pitchFamily="34" charset="0"/>
              </a:rPr>
              <a:t>bột</a:t>
            </a:r>
            <a:r>
              <a:rPr lang="en-US" b="1" i="0" dirty="0">
                <a:solidFill>
                  <a:srgbClr val="090E1D"/>
                </a:solidFill>
                <a:effectLst/>
                <a:latin typeface="Open Sans" panose="020B0606030504020204" pitchFamily="34" charset="0"/>
              </a:rPr>
              <a:t> </a:t>
            </a:r>
            <a:r>
              <a:rPr lang="en-US" b="1" i="0" dirty="0" err="1">
                <a:solidFill>
                  <a:srgbClr val="090E1D"/>
                </a:solidFill>
                <a:effectLst/>
                <a:latin typeface="Open Sans" panose="020B0606030504020204" pitchFamily="34" charset="0"/>
              </a:rPr>
              <a:t>màu</a:t>
            </a:r>
            <a:r>
              <a:rPr lang="en-US" b="1" i="0" dirty="0">
                <a:solidFill>
                  <a:srgbClr val="090E1D"/>
                </a:solidFill>
                <a:effectLst/>
                <a:latin typeface="Open Sans" panose="020B0606030504020204" pitchFamily="34" charset="0"/>
              </a:rPr>
              <a:t> </a:t>
            </a:r>
            <a:r>
              <a:rPr lang="en-US" b="1" i="0" dirty="0" err="1">
                <a:solidFill>
                  <a:srgbClr val="090E1D"/>
                </a:solidFill>
                <a:effectLst/>
                <a:latin typeface="Open Sans" panose="020B0606030504020204" pitchFamily="34" charset="0"/>
              </a:rPr>
              <a:t>cho</a:t>
            </a:r>
            <a:r>
              <a:rPr lang="en-US" b="1" i="0" dirty="0">
                <a:solidFill>
                  <a:srgbClr val="090E1D"/>
                </a:solidFill>
                <a:effectLst/>
                <a:latin typeface="Open Sans" panose="020B0606030504020204" pitchFamily="34" charset="0"/>
              </a:rPr>
              <a:t> </a:t>
            </a:r>
            <a:r>
              <a:rPr lang="en-US" b="1" i="0" dirty="0" err="1">
                <a:solidFill>
                  <a:srgbClr val="090E1D"/>
                </a:solidFill>
                <a:effectLst/>
                <a:latin typeface="Open Sans" panose="020B0606030504020204" pitchFamily="34" charset="0"/>
              </a:rPr>
              <a:t>nhang</a:t>
            </a:r>
            <a:r>
              <a:rPr lang="en-US" sz="2400" dirty="0"/>
              <a:t>:</a:t>
            </a:r>
          </a:p>
          <a:p>
            <a:pPr algn="l"/>
            <a:r>
              <a:rPr lang="vi-VN" b="0" i="0" dirty="0">
                <a:solidFill>
                  <a:srgbClr val="4C4F5A"/>
                </a:solidFill>
                <a:effectLst/>
                <a:latin typeface="Open Sans" panose="020B0606030504020204" pitchFamily="34" charset="0"/>
              </a:rPr>
              <a:t>Xử lý tình huống tai nạn khẩn cấp khi tẩm bột màu cho nhang đòi hỏi sự chuẩn bị và phản ứng nhanh chóng từ phía nhân viên. </a:t>
            </a:r>
            <a:endParaRPr lang="en-US" b="0" i="0" dirty="0">
              <a:solidFill>
                <a:srgbClr val="4C4F5A"/>
              </a:solidFill>
              <a:effectLst/>
              <a:latin typeface="Open Sans" panose="020B0606030504020204" pitchFamily="34" charset="0"/>
            </a:endParaRPr>
          </a:p>
          <a:p>
            <a:pPr algn="l"/>
            <a:r>
              <a:rPr lang="vi-VN" b="0" i="0" dirty="0">
                <a:solidFill>
                  <a:srgbClr val="4C4F5A"/>
                </a:solidFill>
                <a:effectLst/>
                <a:latin typeface="Open Sans" panose="020B0606030504020204" pitchFamily="34" charset="0"/>
              </a:rPr>
              <a:t>Trong trường hợp tiếp xúc da hoặc mắt với bột màu, việc rửa sạch khu vực bị tác động bằng nước sạch là ưu tiên hàng đầu. Đối với trường hợp nổ hoặc cháy, nhân viên cần ngay lập tức sử dụng thiết bị chữa cháy và thực hiện các biện pháp an toàn được đào tạo.</a:t>
            </a:r>
          </a:p>
        </p:txBody>
      </p:sp>
      <p:pic>
        <p:nvPicPr>
          <p:cNvPr id="5" name="Picture 4">
            <a:extLst>
              <a:ext uri="{FF2B5EF4-FFF2-40B4-BE49-F238E27FC236}">
                <a16:creationId xmlns:a16="http://schemas.microsoft.com/office/drawing/2014/main" id="{34C6F1BA-D9D3-2001-A311-5B689390E7AD}"/>
              </a:ext>
            </a:extLst>
          </p:cNvPr>
          <p:cNvPicPr>
            <a:picLocks noChangeAspect="1"/>
          </p:cNvPicPr>
          <p:nvPr/>
        </p:nvPicPr>
        <p:blipFill>
          <a:blip r:embed="rId3"/>
          <a:stretch>
            <a:fillRect/>
          </a:stretch>
        </p:blipFill>
        <p:spPr>
          <a:xfrm>
            <a:off x="9694812" y="224338"/>
            <a:ext cx="2160240" cy="668924"/>
          </a:xfrm>
          <a:prstGeom prst="rect">
            <a:avLst/>
          </a:prstGeom>
        </p:spPr>
      </p:pic>
    </p:spTree>
    <p:extLst>
      <p:ext uri="{BB962C8B-B14F-4D97-AF65-F5344CB8AC3E}">
        <p14:creationId xmlns:p14="http://schemas.microsoft.com/office/powerpoint/2010/main" val="158015743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7C967A1C-B231-4F44-9203-5F9CD9213FBE}"/>
              </a:ext>
            </a:extLst>
          </p:cNvPr>
          <p:cNvSpPr>
            <a:spLocks noGrp="1"/>
          </p:cNvSpPr>
          <p:nvPr>
            <p:ph type="title"/>
          </p:nvPr>
        </p:nvSpPr>
        <p:spPr/>
        <p:txBody>
          <a:bodyPr/>
          <a:lstStyle/>
          <a:p>
            <a:r>
              <a:rPr lang="en-US" sz="4000" b="1" dirty="0" err="1">
                <a:latin typeface="UTM Aptima" panose="02040603050506020204" pitchFamily="18" charset="0"/>
              </a:rPr>
              <a:t>Cảm</a:t>
            </a:r>
            <a:r>
              <a:rPr lang="en-US" sz="4000" b="1" dirty="0">
                <a:latin typeface="UTM Aptima" panose="02040603050506020204" pitchFamily="18" charset="0"/>
              </a:rPr>
              <a:t> </a:t>
            </a:r>
            <a:r>
              <a:rPr lang="en-US" sz="4000" b="1" dirty="0" err="1">
                <a:latin typeface="UTM Aptima" panose="02040603050506020204" pitchFamily="18" charset="0"/>
              </a:rPr>
              <a:t>ơn</a:t>
            </a:r>
            <a:r>
              <a:rPr lang="en-US" sz="4000" b="1" dirty="0">
                <a:latin typeface="UTM Aptima" panose="02040603050506020204" pitchFamily="18" charset="0"/>
              </a:rPr>
              <a:t> </a:t>
            </a:r>
            <a:r>
              <a:rPr lang="en-US" sz="4000" b="1" dirty="0" err="1">
                <a:latin typeface="UTM Aptima" panose="02040603050506020204" pitchFamily="18" charset="0"/>
              </a:rPr>
              <a:t>các</a:t>
            </a:r>
            <a:r>
              <a:rPr lang="en-US" sz="4000" b="1" dirty="0">
                <a:latin typeface="UTM Aptima" panose="02040603050506020204" pitchFamily="18" charset="0"/>
              </a:rPr>
              <a:t> </a:t>
            </a:r>
            <a:r>
              <a:rPr lang="en-US" sz="4000" b="1" dirty="0" err="1">
                <a:latin typeface="UTM Aptima" panose="02040603050506020204" pitchFamily="18" charset="0"/>
              </a:rPr>
              <a:t>bạn</a:t>
            </a:r>
            <a:r>
              <a:rPr lang="en-US" sz="4000" b="1" dirty="0">
                <a:latin typeface="UTM Aptima" panose="02040603050506020204" pitchFamily="18" charset="0"/>
              </a:rPr>
              <a:t> </a:t>
            </a:r>
            <a:r>
              <a:rPr lang="en-US" sz="4000" b="1" dirty="0" err="1">
                <a:latin typeface="UTM Aptima" panose="02040603050506020204" pitchFamily="18" charset="0"/>
              </a:rPr>
              <a:t>đã</a:t>
            </a:r>
            <a:r>
              <a:rPr lang="en-US" sz="4000" b="1" dirty="0">
                <a:latin typeface="UTM Aptima" panose="02040603050506020204" pitchFamily="18" charset="0"/>
              </a:rPr>
              <a:t> </a:t>
            </a:r>
            <a:r>
              <a:rPr lang="en-US" sz="4000" b="1" dirty="0" err="1">
                <a:latin typeface="UTM Aptima" panose="02040603050506020204" pitchFamily="18" charset="0"/>
              </a:rPr>
              <a:t>theo</a:t>
            </a:r>
            <a:r>
              <a:rPr lang="en-US" sz="4000" b="1" dirty="0">
                <a:latin typeface="UTM Aptima" panose="02040603050506020204" pitchFamily="18" charset="0"/>
              </a:rPr>
              <a:t> </a:t>
            </a:r>
            <a:r>
              <a:rPr lang="en-US" sz="4000" b="1" dirty="0" err="1">
                <a:latin typeface="UTM Aptima" panose="02040603050506020204" pitchFamily="18" charset="0"/>
              </a:rPr>
              <a:t>dõi</a:t>
            </a:r>
            <a:endParaRPr lang="en-US" dirty="0">
              <a:latin typeface="UTM Aptima" panose="02040603050506020204" pitchFamily="18" charset="0"/>
            </a:endParaRPr>
          </a:p>
        </p:txBody>
      </p:sp>
      <p:sp>
        <p:nvSpPr>
          <p:cNvPr id="3" name="Content Placeholder 2"/>
          <p:cNvSpPr>
            <a:spLocks noGrp="1"/>
          </p:cNvSpPr>
          <p:nvPr>
            <p:ph idx="10"/>
          </p:nvPr>
        </p:nvSpPr>
        <p:spPr/>
        <p:txBody>
          <a:bodyPr vert="horz" lIns="121899" tIns="60949" rIns="121899" bIns="60949" rtlCol="0" anchor="t">
            <a:normAutofit/>
          </a:bodyPr>
          <a:lstStyle/>
          <a:p>
            <a:pPr marL="0" indent="0">
              <a:buNone/>
            </a:pPr>
            <a:r>
              <a:rPr lang="en-US" sz="2400" b="1" dirty="0" err="1">
                <a:latin typeface="UTM Avo" panose="02040603050506020204" pitchFamily="18" charset="0"/>
              </a:rPr>
              <a:t>Mọi</a:t>
            </a:r>
            <a:r>
              <a:rPr lang="en-US" sz="2400" b="1" dirty="0">
                <a:latin typeface="UTM Avo" panose="02040603050506020204" pitchFamily="18" charset="0"/>
              </a:rPr>
              <a:t> </a:t>
            </a:r>
            <a:r>
              <a:rPr lang="en-US" sz="2400" b="1" dirty="0" err="1">
                <a:latin typeface="UTM Avo" panose="02040603050506020204" pitchFamily="18" charset="0"/>
              </a:rPr>
              <a:t>thắc</a:t>
            </a:r>
            <a:r>
              <a:rPr lang="en-US" sz="2400" b="1" dirty="0">
                <a:latin typeface="UTM Avo" panose="02040603050506020204" pitchFamily="18" charset="0"/>
              </a:rPr>
              <a:t> </a:t>
            </a:r>
            <a:r>
              <a:rPr lang="en-US" sz="2400" b="1" dirty="0" err="1">
                <a:latin typeface="UTM Avo" panose="02040603050506020204" pitchFamily="18" charset="0"/>
              </a:rPr>
              <a:t>mắc</a:t>
            </a:r>
            <a:r>
              <a:rPr lang="en-US" sz="2400" b="1" dirty="0">
                <a:latin typeface="UTM Avo" panose="02040603050506020204" pitchFamily="18" charset="0"/>
              </a:rPr>
              <a:t> </a:t>
            </a:r>
            <a:r>
              <a:rPr lang="en-US" sz="2400" b="1" dirty="0" err="1">
                <a:latin typeface="UTM Avo" panose="02040603050506020204" pitchFamily="18" charset="0"/>
              </a:rPr>
              <a:t>về</a:t>
            </a:r>
            <a:r>
              <a:rPr lang="en-US" sz="2400" b="1" dirty="0">
                <a:latin typeface="UTM Avo" panose="02040603050506020204" pitchFamily="18" charset="0"/>
              </a:rPr>
              <a:t> </a:t>
            </a:r>
            <a:r>
              <a:rPr lang="en-US" sz="2400" b="1" dirty="0" err="1">
                <a:latin typeface="UTM Avo" panose="02040603050506020204" pitchFamily="18" charset="0"/>
              </a:rPr>
              <a:t>bài</a:t>
            </a:r>
            <a:r>
              <a:rPr lang="en-US" sz="2400" b="1" dirty="0">
                <a:latin typeface="UTM Avo" panose="02040603050506020204" pitchFamily="18" charset="0"/>
              </a:rPr>
              <a:t> </a:t>
            </a:r>
            <a:r>
              <a:rPr lang="en-US" sz="2400" b="1" dirty="0" err="1">
                <a:latin typeface="UTM Avo" panose="02040603050506020204" pitchFamily="18" charset="0"/>
              </a:rPr>
              <a:t>giảng</a:t>
            </a:r>
            <a:r>
              <a:rPr lang="en-US" sz="2400" b="1" dirty="0">
                <a:latin typeface="UTM Avo" panose="02040603050506020204" pitchFamily="18" charset="0"/>
              </a:rPr>
              <a:t> </a:t>
            </a:r>
            <a:r>
              <a:rPr lang="en-US" sz="2400" b="1" dirty="0" err="1">
                <a:latin typeface="UTM Avo" panose="02040603050506020204" pitchFamily="18" charset="0"/>
              </a:rPr>
              <a:t>xin</a:t>
            </a:r>
            <a:r>
              <a:rPr lang="en-US" sz="2400" b="1" dirty="0">
                <a:latin typeface="UTM Avo" panose="02040603050506020204" pitchFamily="18" charset="0"/>
              </a:rPr>
              <a:t> </a:t>
            </a:r>
            <a:r>
              <a:rPr lang="en-US" sz="2400" b="1" dirty="0" err="1">
                <a:latin typeface="UTM Avo" panose="02040603050506020204" pitchFamily="18" charset="0"/>
              </a:rPr>
              <a:t>liên</a:t>
            </a:r>
            <a:r>
              <a:rPr lang="en-US" sz="2400" b="1" dirty="0">
                <a:latin typeface="UTM Avo" panose="02040603050506020204" pitchFamily="18" charset="0"/>
              </a:rPr>
              <a:t> </a:t>
            </a:r>
            <a:r>
              <a:rPr lang="en-US" sz="2400" b="1" dirty="0" err="1">
                <a:latin typeface="UTM Avo" panose="02040603050506020204" pitchFamily="18" charset="0"/>
              </a:rPr>
              <a:t>hệ</a:t>
            </a:r>
            <a:r>
              <a:rPr lang="en-US" sz="2400" b="1" dirty="0">
                <a:latin typeface="UTM Avo" panose="02040603050506020204" pitchFamily="18" charset="0"/>
              </a:rPr>
              <a:t> </a:t>
            </a:r>
            <a:r>
              <a:rPr lang="en-US" sz="2400" b="1" dirty="0" err="1">
                <a:latin typeface="UTM Avo" panose="02040603050506020204" pitchFamily="18" charset="0"/>
              </a:rPr>
              <a:t>với</a:t>
            </a:r>
            <a:r>
              <a:rPr lang="en-US" sz="2400" b="1" dirty="0">
                <a:latin typeface="UTM Avo" panose="02040603050506020204" pitchFamily="18" charset="0"/>
              </a:rPr>
              <a:t> </a:t>
            </a:r>
            <a:r>
              <a:rPr lang="en-US" sz="2400" b="1" dirty="0" err="1">
                <a:latin typeface="UTM Avo" panose="02040603050506020204" pitchFamily="18" charset="0"/>
              </a:rPr>
              <a:t>chúng</a:t>
            </a:r>
            <a:r>
              <a:rPr lang="en-US" sz="2400" b="1" dirty="0">
                <a:latin typeface="UTM Avo" panose="02040603050506020204" pitchFamily="18" charset="0"/>
              </a:rPr>
              <a:t> </a:t>
            </a:r>
            <a:r>
              <a:rPr lang="en-US" sz="2400" b="1" dirty="0" err="1">
                <a:latin typeface="UTM Avo" panose="02040603050506020204" pitchFamily="18" charset="0"/>
              </a:rPr>
              <a:t>tôi</a:t>
            </a:r>
            <a:r>
              <a:rPr lang="en-US" sz="2400" b="1" dirty="0">
                <a:latin typeface="UTM Avo" panose="02040603050506020204" pitchFamily="18" charset="0"/>
              </a:rPr>
              <a:t> </a:t>
            </a:r>
            <a:r>
              <a:rPr lang="en-US" sz="2400" b="1" dirty="0" err="1">
                <a:latin typeface="UTM Avo" panose="02040603050506020204" pitchFamily="18" charset="0"/>
              </a:rPr>
              <a:t>theo</a:t>
            </a:r>
            <a:r>
              <a:rPr lang="en-US" sz="2400" b="1" dirty="0">
                <a:latin typeface="UTM Avo" panose="02040603050506020204" pitchFamily="18" charset="0"/>
              </a:rPr>
              <a:t> </a:t>
            </a:r>
            <a:r>
              <a:rPr lang="en-US" sz="2400" b="1" dirty="0" err="1">
                <a:latin typeface="UTM Avo" panose="02040603050506020204" pitchFamily="18" charset="0"/>
              </a:rPr>
              <a:t>thông</a:t>
            </a:r>
            <a:r>
              <a:rPr lang="en-US" sz="2400" b="1" dirty="0">
                <a:latin typeface="UTM Avo" panose="02040603050506020204" pitchFamily="18" charset="0"/>
              </a:rPr>
              <a:t> tin </a:t>
            </a:r>
            <a:r>
              <a:rPr lang="en-US" sz="2400" b="1" dirty="0" err="1">
                <a:latin typeface="UTM Avo" panose="02040603050506020204" pitchFamily="18" charset="0"/>
              </a:rPr>
              <a:t>bên</a:t>
            </a:r>
            <a:r>
              <a:rPr lang="en-US" sz="2400" b="1" dirty="0">
                <a:latin typeface="UTM Avo" panose="02040603050506020204" pitchFamily="18" charset="0"/>
              </a:rPr>
              <a:t> </a:t>
            </a:r>
            <a:r>
              <a:rPr lang="en-US" sz="2400" b="1" dirty="0" err="1">
                <a:latin typeface="UTM Avo" panose="02040603050506020204" pitchFamily="18" charset="0"/>
              </a:rPr>
              <a:t>dưới</a:t>
            </a:r>
            <a:r>
              <a:rPr lang="en-US" sz="2400" b="1" dirty="0">
                <a:latin typeface="UTM Avo" panose="02040603050506020204" pitchFamily="18" charset="0"/>
              </a:rPr>
              <a:t>:</a:t>
            </a:r>
          </a:p>
          <a:p>
            <a:r>
              <a:rPr lang="vi-VN" sz="2000" dirty="0">
                <a:latin typeface="UTM Avo" panose="02040603050506020204" pitchFamily="18" charset="0"/>
              </a:rPr>
              <a:t>CÔNG TY TNHH HUẤN LUYỆN AN TOÀN VÀ QUAN TRẮC MÔI TRƯỜNG NAM VIỆT (AN TOÀN NAM VIỆT)</a:t>
            </a:r>
            <a:endParaRPr lang="en-US" sz="2000" dirty="0">
              <a:latin typeface="UTM Avo" panose="02040603050506020204" pitchFamily="18" charset="0"/>
            </a:endParaRPr>
          </a:p>
          <a:p>
            <a:r>
              <a:rPr lang="vi-VN" sz="2000" dirty="0">
                <a:latin typeface="UTM Avo" panose="02040603050506020204" pitchFamily="18" charset="0"/>
              </a:rPr>
              <a:t>Địa chỉ: Lầu 2, số 655 Đường Điện Biên Phủ, Phường 25, Quận Bình Thạnh, Thành phố Hồ Chí Minh, Việt Nam</a:t>
            </a:r>
            <a:endParaRPr lang="en-US" sz="2000" dirty="0">
              <a:latin typeface="UTM Avo" panose="02040603050506020204" pitchFamily="18" charset="0"/>
            </a:endParaRPr>
          </a:p>
          <a:p>
            <a:r>
              <a:rPr lang="en-US" sz="2000" dirty="0">
                <a:latin typeface="UTM Avo" panose="02040603050506020204" pitchFamily="18" charset="0"/>
              </a:rPr>
              <a:t>Hotline 0908.111.791</a:t>
            </a:r>
          </a:p>
          <a:p>
            <a:r>
              <a:rPr lang="en-US" sz="2000" dirty="0">
                <a:latin typeface="UTM Avo" panose="02040603050506020204" pitchFamily="18" charset="0"/>
              </a:rPr>
              <a:t>Website </a:t>
            </a:r>
            <a:r>
              <a:rPr lang="en-US" sz="2000" dirty="0">
                <a:latin typeface="UTM Avo" panose="02040603050506020204" pitchFamily="18" charset="0"/>
                <a:hlinkClick r:id="rId3"/>
              </a:rPr>
              <a:t>https://antoannamviet.com/</a:t>
            </a:r>
            <a:endParaRPr lang="en-US" dirty="0">
              <a:latin typeface="UTM Avo" panose="02040603050506020204" pitchFamily="18" charset="0"/>
            </a:endParaRPr>
          </a:p>
          <a:p>
            <a:r>
              <a:rPr lang="en-US" sz="2000" dirty="0">
                <a:latin typeface="UTM Avo" panose="02040603050506020204" pitchFamily="18" charset="0"/>
              </a:rPr>
              <a:t>Email: Lienhe@</a:t>
            </a:r>
            <a:r>
              <a:rPr lang="en-US" dirty="0">
                <a:latin typeface="UTM Avo" panose="02040603050506020204" pitchFamily="18" charset="0"/>
              </a:rPr>
              <a:t>antoannamviet.com</a:t>
            </a:r>
            <a:endParaRPr lang="en-US" sz="2000" dirty="0">
              <a:latin typeface="UTM Avo" panose="02040603050506020204" pitchFamily="18" charset="0"/>
            </a:endParaRPr>
          </a:p>
        </p:txBody>
      </p:sp>
    </p:spTree>
    <p:extLst>
      <p:ext uri="{BB962C8B-B14F-4D97-AF65-F5344CB8AC3E}">
        <p14:creationId xmlns:p14="http://schemas.microsoft.com/office/powerpoint/2010/main" val="375933096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theme/theme1.xml><?xml version="1.0" encoding="utf-8"?>
<a:theme xmlns:a="http://schemas.openxmlformats.org/drawingml/2006/main" name="Class open house presentation">
  <a:themeElements>
    <a:clrScheme name="Custom 14">
      <a:dk1>
        <a:sysClr val="windowText" lastClr="000000"/>
      </a:dk1>
      <a:lt1>
        <a:sysClr val="window" lastClr="FFFFFF"/>
      </a:lt1>
      <a:dk2>
        <a:srgbClr val="445EA2"/>
      </a:dk2>
      <a:lt2>
        <a:srgbClr val="EBEBEB"/>
      </a:lt2>
      <a:accent1>
        <a:srgbClr val="4495A2"/>
      </a:accent1>
      <a:accent2>
        <a:srgbClr val="7CA655"/>
      </a:accent2>
      <a:accent3>
        <a:srgbClr val="DFB240"/>
      </a:accent3>
      <a:accent4>
        <a:srgbClr val="DF8C40"/>
      </a:accent4>
      <a:accent5>
        <a:srgbClr val="DF5D40"/>
      </a:accent5>
      <a:accent6>
        <a:srgbClr val="8760AD"/>
      </a:accent6>
      <a:hlink>
        <a:srgbClr val="DF5D40"/>
      </a:hlink>
      <a:folHlink>
        <a:srgbClr val="8760AD"/>
      </a:folHlink>
    </a:clrScheme>
    <a:fontScheme name="Custom 12">
      <a:majorFont>
        <a:latin typeface="Sagona Book"/>
        <a:ea typeface=""/>
        <a:cs typeface=""/>
      </a:majorFont>
      <a:minorFont>
        <a:latin typeface="Quire Sans"/>
        <a:ea typeface=""/>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100000" t="-80000" r="-50000" b="180000"/>
          </a:path>
        </a:gradFill>
        <a:gradFill rotWithShape="1">
          <a:gsLst>
            <a:gs pos="0">
              <a:schemeClr val="phClr">
                <a:tint val="80000"/>
                <a:satMod val="300000"/>
              </a:schemeClr>
            </a:gs>
            <a:gs pos="100000">
              <a:schemeClr val="phClr">
                <a:shade val="30000"/>
                <a:satMod val="200000"/>
              </a:schemeClr>
            </a:gs>
          </a:gsLst>
          <a:path path="circle">
            <a:fillToRect l="30000" t="30000" r="70000" b="100000"/>
          </a:path>
        </a:gradFill>
      </a:bgFillStyleLst>
    </a:fmtScheme>
  </a:themeElements>
  <a:objectDefaults>
    <a:spDef>
      <a:spPr>
        <a:ln/>
      </a:spPr>
      <a:bodyPr rtlCol="0" anchor="ctr"/>
      <a:lstStyle>
        <a:defPPr algn="ctr">
          <a:defRPr/>
        </a:defPPr>
      </a:lstStyle>
      <a:style>
        <a:lnRef idx="2">
          <a:schemeClr val="accent1">
            <a:shade val="50000"/>
          </a:schemeClr>
        </a:lnRef>
        <a:fillRef idx="1">
          <a:schemeClr val="accent1"/>
        </a:fillRef>
        <a:effectRef idx="0">
          <a:schemeClr val="accent1"/>
        </a:effectRef>
        <a:fontRef idx="minor">
          <a:schemeClr val="lt1"/>
        </a:fontRef>
      </a:style>
    </a:spDef>
    <a:lnDef>
      <a:spPr>
        <a:ln w="12700">
          <a:miter lim="800000"/>
        </a:ln>
      </a:spPr>
      <a:bodyPr/>
      <a:lstStyle/>
      <a:style>
        <a:lnRef idx="1">
          <a:schemeClr val="accent1"/>
        </a:lnRef>
        <a:fillRef idx="0">
          <a:schemeClr val="accent1"/>
        </a:fillRef>
        <a:effectRef idx="0">
          <a:schemeClr val="accent1"/>
        </a:effectRef>
        <a:fontRef idx="minor">
          <a:schemeClr val="tx1"/>
        </a:fontRef>
      </a:style>
    </a:lnDef>
    <a:txDef>
      <a:spPr>
        <a:noFill/>
      </a:spPr>
      <a:bodyPr wrap="none" rtlCol="0">
        <a:spAutoFit/>
      </a:bodyPr>
      <a:lstStyle>
        <a:defPPr>
          <a:lnSpc>
            <a:spcPct val="95000"/>
          </a:lnSpc>
          <a:defRPr/>
        </a:defPPr>
      </a:lstStyle>
    </a:txDef>
  </a:objectDefaults>
  <a:extraClrSchemeLst/>
  <a:extLst>
    <a:ext uri="{05A4C25C-085E-4340-85A3-A5531E510DB2}">
      <thm15:themeFamily xmlns:thm15="http://schemas.microsoft.com/office/thememl/2012/main" name="OpenHousePresentation_Secondary_LH_v3" id="{A38E0FFE-ECDB-44BE-8577-D6512191ACD4}" vid="{4FA1BF9C-2DCC-46C6-8391-41CEACF18DE8}"/>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Century Gothic">
      <a:majorFont>
        <a:latin typeface="Century Gothic" panose="020B0502020202020204"/>
        <a:ea typeface=""/>
        <a:cs typeface=""/>
        <a:font script="Jpan" typeface="ＭＳ ゴシック"/>
        <a:font script="Hang" typeface="맑은 고딕"/>
        <a:font script="Hans" typeface="宋体"/>
        <a:font script="Hant" typeface="新細明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Century Gothic" panose="020B0502020202020204"/>
        <a:ea typeface=""/>
        <a:cs typeface=""/>
        <a:font script="Jpan" typeface="ＭＳ ゴシック"/>
        <a:font script="Hang" typeface="맑은 고딕"/>
        <a:font script="Hans" typeface="宋体"/>
        <a:font script="Hant" typeface="新細明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Verdana"/>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Century Gothic">
      <a:majorFont>
        <a:latin typeface="Century Gothic" panose="020B0502020202020204"/>
        <a:ea typeface=""/>
        <a:cs typeface=""/>
        <a:font script="Jpan" typeface="ＭＳ ゴシック"/>
        <a:font script="Hang" typeface="맑은 고딕"/>
        <a:font script="Hans" typeface="宋体"/>
        <a:font script="Hant" typeface="新細明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Century Gothic" panose="020B0502020202020204"/>
        <a:ea typeface=""/>
        <a:cs typeface=""/>
        <a:font script="Jpan" typeface="ＭＳ ゴシック"/>
        <a:font script="Hang" typeface="맑은 고딕"/>
        <a:font script="Hans" typeface="宋体"/>
        <a:font script="Hant" typeface="新細明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Verdana"/>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p:properties xmlns:p="http://schemas.microsoft.com/office/2006/metadata/properties" xmlns:xsi="http://www.w3.org/2001/XMLSchema-instance" xmlns:pc="http://schemas.microsoft.com/office/infopath/2007/PartnerControls">
  <documentManagement>
    <Status xmlns="71af3243-3dd4-4a8d-8c0d-dd76da1f02a5">Not started</Status>
    <MediaServiceKeyPoints xmlns="71af3243-3dd4-4a8d-8c0d-dd76da1f02a5" xsi:nil="true"/>
  </documentManagement>
</p:properties>
</file>

<file path=customXml/item2.xml><?xml version="1.0" encoding="utf-8"?>
<?mso-contentType ?>
<FormTemplates xmlns="http://schemas.microsoft.com/sharepoint/v3/contenttype/forms">
  <Display>DocumentLibraryForm</Display>
  <Edit>DocumentLibraryForm</Edit>
  <New>DocumentLibraryForm</New>
</FormTemplates>
</file>

<file path=customXml/item3.xml><?xml version="1.0" encoding="utf-8"?>
<ct:contentTypeSchema xmlns:ct="http://schemas.microsoft.com/office/2006/metadata/contentType" xmlns:ma="http://schemas.microsoft.com/office/2006/metadata/properties/metaAttributes" ct:_="" ma:_="" ma:contentTypeName="Document" ma:contentTypeID="0x01010079F111ED35F8CC479449609E8A0923A6" ma:contentTypeVersion="12" ma:contentTypeDescription="Create a new document." ma:contentTypeScope="" ma:versionID="426e97fa315356fffbdcd9876fe988c2">
  <xsd:schema xmlns:xsd="http://www.w3.org/2001/XMLSchema" xmlns:xs="http://www.w3.org/2001/XMLSchema" xmlns:p="http://schemas.microsoft.com/office/2006/metadata/properties" xmlns:ns2="71af3243-3dd4-4a8d-8c0d-dd76da1f02a5" xmlns:ns3="16c05727-aa75-4e4a-9b5f-8a80a1165891" targetNamespace="http://schemas.microsoft.com/office/2006/metadata/properties" ma:root="true" ma:fieldsID="14b8f0def80e6d70ce3def20c90759ae" ns2:_="" ns3:_="">
    <xsd:import namespace="71af3243-3dd4-4a8d-8c0d-dd76da1f02a5"/>
    <xsd:import namespace="16c05727-aa75-4e4a-9b5f-8a80a1165891"/>
    <xsd:element name="properties">
      <xsd:complexType>
        <xsd:sequence>
          <xsd:element name="documentManagement">
            <xsd:complexType>
              <xsd:all>
                <xsd:element ref="ns2:MediaServiceMetadata" minOccurs="0"/>
                <xsd:element ref="ns2:MediaServiceFastMetadata" minOccurs="0"/>
                <xsd:element ref="ns2:MediaServiceOCR" minOccurs="0"/>
                <xsd:element ref="ns2:MediaServiceAutoTags" minOccurs="0"/>
                <xsd:element ref="ns2:MediaServiceEventHashCode" minOccurs="0"/>
                <xsd:element ref="ns2:MediaServiceGenerationTime" minOccurs="0"/>
                <xsd:element ref="ns3:SharedWithUsers" minOccurs="0"/>
                <xsd:element ref="ns3:SharedWithDetails" minOccurs="0"/>
                <xsd:element ref="ns2:MediaServiceAutoKeyPoints" minOccurs="0"/>
                <xsd:element ref="ns2:MediaServiceKeyPoints" minOccurs="0"/>
                <xsd:element ref="ns2:MediaServiceDateTaken" minOccurs="0"/>
                <xsd:element ref="ns2:Status"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71af3243-3dd4-4a8d-8c0d-dd76da1f02a5"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OCR" ma:index="10" nillable="true" ma:displayName="MediaServiceOCR" ma:internalName="MediaServiceOCR" ma:readOnly="true">
      <xsd:simpleType>
        <xsd:restriction base="dms:Note">
          <xsd:maxLength value="255"/>
        </xsd:restriction>
      </xsd:simpleType>
    </xsd:element>
    <xsd:element name="MediaServiceAutoTags" ma:index="11" nillable="true" ma:displayName="MediaServiceAutoTags" ma:internalName="MediaServiceAutoTags" ma:readOnly="true">
      <xsd:simpleType>
        <xsd:restriction base="dms:Text"/>
      </xsd:simpleType>
    </xsd:element>
    <xsd:element name="MediaServiceEventHashCode" ma:index="12" nillable="true" ma:displayName="MediaServiceEventHashCode" ma:hidden="true" ma:internalName="MediaServiceEventHashCode" ma:readOnly="true">
      <xsd:simpleType>
        <xsd:restriction base="dms:Text"/>
      </xsd:simpleType>
    </xsd:element>
    <xsd:element name="MediaServiceGenerationTime" ma:index="13" nillable="true" ma:displayName="MediaServiceGenerationTime" ma:hidden="true" ma:internalName="MediaServiceGenerationTime" ma:readOnly="true">
      <xsd:simpleType>
        <xsd:restriction base="dms:Text"/>
      </xsd:simpleType>
    </xsd:element>
    <xsd:element name="MediaServiceAutoKeyPoints" ma:index="16" nillable="true" ma:displayName="MediaServiceAutoKeyPoints" ma:hidden="true" ma:internalName="MediaServiceAutoKeyPoints" ma:readOnly="true">
      <xsd:simpleType>
        <xsd:restriction base="dms:Note"/>
      </xsd:simpleType>
    </xsd:element>
    <xsd:element name="MediaServiceKeyPoints" ma:index="17" nillable="true" ma:displayName="KeyPoints" ma:internalName="MediaServiceKeyPoints" ma:readOnly="false">
      <xsd:simpleType>
        <xsd:restriction base="dms:Note">
          <xsd:maxLength value="255"/>
        </xsd:restriction>
      </xsd:simpleType>
    </xsd:element>
    <xsd:element name="MediaServiceDateTaken" ma:index="18" nillable="true" ma:displayName="MediaServiceDateTaken" ma:hidden="true" ma:internalName="MediaServiceDateTaken" ma:readOnly="true">
      <xsd:simpleType>
        <xsd:restriction base="dms:Text"/>
      </xsd:simpleType>
    </xsd:element>
    <xsd:element name="Status" ma:index="19" nillable="true" ma:displayName="Status" ma:default="Not started" ma:format="Dropdown" ma:internalName="Status">
      <xsd:simpleType>
        <xsd:restriction base="dms:Choice">
          <xsd:enumeration value="Not started"/>
          <xsd:enumeration value="In Progress"/>
          <xsd:enumeration value="Completed"/>
        </xsd:restriction>
      </xsd:simpleType>
    </xsd:element>
  </xsd:schema>
  <xsd:schema xmlns:xsd="http://www.w3.org/2001/XMLSchema" xmlns:xs="http://www.w3.org/2001/XMLSchema" xmlns:dms="http://schemas.microsoft.com/office/2006/documentManagement/types" xmlns:pc="http://schemas.microsoft.com/office/infopath/2007/PartnerControls" targetNamespace="16c05727-aa75-4e4a-9b5f-8a80a1165891" elementFormDefault="qualified">
    <xsd:import namespace="http://schemas.microsoft.com/office/2006/documentManagement/types"/>
    <xsd:import namespace="http://schemas.microsoft.com/office/infopath/2007/PartnerControls"/>
    <xsd:element name="SharedWithUsers" ma:index="14" nillable="true" ma:displayName="Shared With"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15" nillable="true" ma:displayName="Shared With Details" ma:internalName="SharedWithDetails" ma:readOnly="true">
      <xsd:simpleType>
        <xsd:restriction base="dms:Note">
          <xsd:maxLength value="255"/>
        </xsd:restriction>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Props1.xml><?xml version="1.0" encoding="utf-8"?>
<ds:datastoreItem xmlns:ds="http://schemas.openxmlformats.org/officeDocument/2006/customXml" ds:itemID="{7589DED2-7065-407C-BB58-BE430B9CE579}">
  <ds:schemaRefs>
    <ds:schemaRef ds:uri="http://schemas.microsoft.com/office/2006/metadata/properties"/>
    <ds:schemaRef ds:uri="http://schemas.microsoft.com/office/infopath/2007/PartnerControls"/>
    <ds:schemaRef ds:uri="71af3243-3dd4-4a8d-8c0d-dd76da1f02a5"/>
  </ds:schemaRefs>
</ds:datastoreItem>
</file>

<file path=customXml/itemProps2.xml><?xml version="1.0" encoding="utf-8"?>
<ds:datastoreItem xmlns:ds="http://schemas.openxmlformats.org/officeDocument/2006/customXml" ds:itemID="{4821F24C-180F-49A0-B2F6-EF47009CB8A4}">
  <ds:schemaRefs>
    <ds:schemaRef ds:uri="http://schemas.microsoft.com/sharepoint/v3/contenttype/forms"/>
  </ds:schemaRefs>
</ds:datastoreItem>
</file>

<file path=customXml/itemProps3.xml><?xml version="1.0" encoding="utf-8"?>
<ds:datastoreItem xmlns:ds="http://schemas.openxmlformats.org/officeDocument/2006/customXml" ds:itemID="{EAD028AE-289C-417E-80B6-3EEF5A68A5B9}">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71af3243-3dd4-4a8d-8c0d-dd76da1f02a5"/>
    <ds:schemaRef ds:uri="16c05727-aa75-4e4a-9b5f-8a80a1165891"/>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docProps/app.xml><?xml version="1.0" encoding="utf-8"?>
<Properties xmlns="http://schemas.openxmlformats.org/officeDocument/2006/extended-properties" xmlns:vt="http://schemas.openxmlformats.org/officeDocument/2006/docPropsVTypes">
  <Template>Back to school night presentation</Template>
  <TotalTime>153</TotalTime>
  <Words>2970</Words>
  <Application>Microsoft Office PowerPoint</Application>
  <PresentationFormat>Custom</PresentationFormat>
  <Paragraphs>126</Paragraphs>
  <Slides>28</Slides>
  <Notes>9</Notes>
  <HiddenSlides>0</HiddenSlides>
  <MMClips>0</MMClips>
  <ScaleCrop>false</ScaleCrop>
  <HeadingPairs>
    <vt:vector size="6" baseType="variant">
      <vt:variant>
        <vt:lpstr>Fonts Used</vt:lpstr>
      </vt:variant>
      <vt:variant>
        <vt:i4>9</vt:i4>
      </vt:variant>
      <vt:variant>
        <vt:lpstr>Theme</vt:lpstr>
      </vt:variant>
      <vt:variant>
        <vt:i4>1</vt:i4>
      </vt:variant>
      <vt:variant>
        <vt:lpstr>Slide Titles</vt:lpstr>
      </vt:variant>
      <vt:variant>
        <vt:i4>28</vt:i4>
      </vt:variant>
    </vt:vector>
  </HeadingPairs>
  <TitlesOfParts>
    <vt:vector size="38" baseType="lpstr">
      <vt:lpstr>Arial</vt:lpstr>
      <vt:lpstr>Century Gothic</vt:lpstr>
      <vt:lpstr>Courier New</vt:lpstr>
      <vt:lpstr>Open Sans</vt:lpstr>
      <vt:lpstr>Quire Sans</vt:lpstr>
      <vt:lpstr>Sagona Book</vt:lpstr>
      <vt:lpstr>Söhne</vt:lpstr>
      <vt:lpstr>UTM Aptima</vt:lpstr>
      <vt:lpstr>UTM Avo</vt:lpstr>
      <vt:lpstr>Class open house presentation</vt:lpstr>
      <vt:lpstr>SẢN XUẤT NHANG</vt:lpstr>
      <vt:lpstr>Một số vụ tai nạn trong nhà máy sản xuất nhang</vt:lpstr>
      <vt:lpstr>Tóm tắt bài học</vt:lpstr>
      <vt:lpstr>Trộn hỗn hợp như lá cây, gỗ, hoa, và các chất phụ gia khác</vt:lpstr>
      <vt:lpstr>Trộn hỗn hợp như lá cây, gỗ, hoa, và các chất phụ gia khác</vt:lpstr>
      <vt:lpstr>Trộn hỗn hợp như lá cây, gỗ, hoa, và các chất phụ gia khác</vt:lpstr>
      <vt:lpstr>Trộn hỗn hợp như lá cây, gỗ, hoa, và các chất phụ gia khác</vt:lpstr>
      <vt:lpstr>Trộn hỗn hợp như lá cây, gỗ, hoa, và các chất phụ gia khác</vt:lpstr>
      <vt:lpstr>Trộn hỗn hợp như lá cây, gỗ, hoa, và các chất phụ gia khác</vt:lpstr>
      <vt:lpstr>Đổ hỗn hợp nguyên liệu vào khuôn đúc</vt:lpstr>
      <vt:lpstr>Đổ hỗn hợp nguyên liệu vào khuôn đúc</vt:lpstr>
      <vt:lpstr>Đổ hỗn hợp nguyên liệu vào khuôn đúc</vt:lpstr>
      <vt:lpstr>Đổ hỗn hợp nguyên liệu vào khuôn đúc</vt:lpstr>
      <vt:lpstr>Đổ hỗn hợp nguyên liệu vào khuôn đúc</vt:lpstr>
      <vt:lpstr>Đổ hỗn hợp nguyên liệu vào khuôn đúc</vt:lpstr>
      <vt:lpstr>Vận hành lò sấy khô nhang</vt:lpstr>
      <vt:lpstr>Vận hành lò sấy khô nhang</vt:lpstr>
      <vt:lpstr>Vận hành lò sấy khô nhang</vt:lpstr>
      <vt:lpstr>Vận hành lò sấy khô nhang</vt:lpstr>
      <vt:lpstr>Vận hành lò sấy khô nhang</vt:lpstr>
      <vt:lpstr>Vận hành lò sấy khô nhang</vt:lpstr>
      <vt:lpstr>Tẩm bột màu cho nhang</vt:lpstr>
      <vt:lpstr>Tẩm bột màu cho nhang</vt:lpstr>
      <vt:lpstr>Tẩm bột màu cho nhang</vt:lpstr>
      <vt:lpstr>Tẩm bột màu cho nhang</vt:lpstr>
      <vt:lpstr>Tẩm bột màu cho nhang</vt:lpstr>
      <vt:lpstr>Tẩm bột màu cho nhang</vt:lpstr>
      <vt:lpstr>Cảm ơn các bạn đã theo dõi</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SẢN XUẤT Ô TÔ</dc:title>
  <dc:creator>An Toàn Nam Việt</dc:creator>
  <cp:lastModifiedBy>nguyenngoctao001@gmail.com</cp:lastModifiedBy>
  <cp:revision>19</cp:revision>
  <dcterms:created xsi:type="dcterms:W3CDTF">2024-03-23T04:43:33Z</dcterms:created>
  <dcterms:modified xsi:type="dcterms:W3CDTF">2024-04-02T01:42:49Z</dcterms:modified>
  <cp:version/>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0x01010079F111ED35F8CC479449609E8A0923A6</vt:lpwstr>
  </property>
</Properties>
</file>