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THẺ NHỚ</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7CF203D-0830-705E-67A7-91C52CA13B2F}"/>
              </a:ext>
            </a:extLst>
          </p:cNvPr>
          <p:cNvPicPr>
            <a:picLocks noChangeAspect="1"/>
          </p:cNvPicPr>
          <p:nvPr/>
        </p:nvPicPr>
        <p:blipFill>
          <a:blip r:embed="rId4"/>
          <a:stretch>
            <a:fillRect/>
          </a:stretch>
        </p:blipFill>
        <p:spPr>
          <a:xfrm>
            <a:off x="5011153" y="4409191"/>
            <a:ext cx="2164928" cy="21649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thẻ</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nhớ</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thẻ nhớ, một số vụ tai nạn lao động đã thu hút sự chú ý đặc biệt vì ảnh hưởng lớn đến nhân viên và môi trường làm việc</a:t>
            </a:r>
            <a:r>
              <a:rPr lang="en-US" sz="2000" dirty="0">
                <a:ea typeface="+mn-lt"/>
                <a:cs typeface="+mn-lt"/>
              </a:rPr>
              <a:t>:</a:t>
            </a:r>
            <a:endParaRPr lang="en-US" dirty="0"/>
          </a:p>
          <a:p>
            <a:pPr marL="730885" lvl="1" indent="-304165"/>
            <a:r>
              <a:rPr lang="pt-BR" i="0" dirty="0">
                <a:solidFill>
                  <a:srgbClr val="0D0D0D"/>
                </a:solidFill>
                <a:effectLst/>
                <a:latin typeface="Söhne"/>
              </a:rPr>
              <a:t>Sự Cố Hóa Chất Độc Hại</a:t>
            </a:r>
          </a:p>
          <a:p>
            <a:pPr marL="730885" lvl="1" indent="-304165"/>
            <a:r>
              <a:rPr lang="pt-BR" i="0" dirty="0">
                <a:solidFill>
                  <a:srgbClr val="0D0D0D"/>
                </a:solidFill>
                <a:effectLst/>
                <a:latin typeface="Söhne"/>
              </a:rPr>
              <a:t>Máy Móc và Thiết Bị Nguy Hiểm</a:t>
            </a:r>
            <a:endParaRPr lang="pt-BR" dirty="0">
              <a:solidFill>
                <a:srgbClr val="0D0D0D"/>
              </a:solidFill>
              <a:latin typeface="Söhne"/>
            </a:endParaRPr>
          </a:p>
          <a:p>
            <a:pPr marL="730885" lvl="1" indent="-304165"/>
            <a:r>
              <a:rPr lang="vi-VN" i="0" dirty="0">
                <a:solidFill>
                  <a:srgbClr val="0D0D0D"/>
                </a:solidFill>
                <a:effectLst/>
                <a:latin typeface="Söhne"/>
              </a:rPr>
              <a:t>Nguy Cơ Cháy Nổ</a:t>
            </a:r>
            <a:endParaRPr lang="pt-BR" i="0" dirty="0">
              <a:solidFill>
                <a:srgbClr val="0D0D0D"/>
              </a:solidFill>
              <a:effectLst/>
              <a:latin typeface="Söhne"/>
            </a:endParaRPr>
          </a:p>
          <a:p>
            <a:pPr marL="730885" lvl="1" indent="-304165"/>
            <a:r>
              <a:rPr lang="pt-BR" i="0" dirty="0">
                <a:solidFill>
                  <a:srgbClr val="0D0D0D"/>
                </a:solidFill>
                <a:effectLst/>
                <a:latin typeface="Söhne"/>
              </a:rPr>
              <a:t>Thiếu Trang Thiết Bị Bảo Hộ</a:t>
            </a:r>
            <a:endParaRPr lang="pt-BR" dirty="0">
              <a:solidFill>
                <a:srgbClr val="0D0D0D"/>
              </a:solidFill>
              <a:latin typeface="Söhne"/>
            </a:endParaRPr>
          </a:p>
          <a:p>
            <a:pPr marL="730885" lvl="1" indent="-304165"/>
            <a:r>
              <a:rPr lang="pt-BR" i="0" dirty="0">
                <a:solidFill>
                  <a:srgbClr val="0D0D0D"/>
                </a:solidFill>
                <a:effectLst/>
                <a:latin typeface="Söhne"/>
              </a:rPr>
              <a:t>Quản Lý Nhân Sự và Đào Tạo</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vỏ</a:t>
            </a:r>
            <a:r>
              <a:rPr lang="en-US" dirty="0"/>
              <a:t> </a:t>
            </a:r>
            <a:r>
              <a:rPr lang="en-US" dirty="0" err="1"/>
              <a:t>nhựa</a:t>
            </a:r>
            <a:r>
              <a:rPr lang="en-US" dirty="0"/>
              <a:t> </a:t>
            </a:r>
            <a:r>
              <a:rPr lang="en-US" dirty="0" err="1"/>
              <a:t>cho</a:t>
            </a:r>
            <a:r>
              <a:rPr lang="en-US" dirty="0"/>
              <a:t> </a:t>
            </a:r>
            <a:r>
              <a:rPr lang="en-US" dirty="0" err="1"/>
              <a:t>thẻ</a:t>
            </a:r>
            <a:r>
              <a:rPr lang="en-US" dirty="0"/>
              <a:t> </a:t>
            </a:r>
            <a:r>
              <a:rPr lang="en-US" dirty="0" err="1"/>
              <a:t>nhớ</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mạch</a:t>
            </a:r>
            <a:r>
              <a:rPr lang="en-US" dirty="0"/>
              <a:t> </a:t>
            </a:r>
            <a:r>
              <a:rPr lang="en-US" dirty="0" err="1"/>
              <a:t>điện</a:t>
            </a:r>
            <a:r>
              <a:rPr lang="en-US" dirty="0"/>
              <a:t> </a:t>
            </a:r>
            <a:r>
              <a:rPr lang="en-US" dirty="0" err="1"/>
              <a:t>và</a:t>
            </a:r>
            <a:r>
              <a:rPr lang="en-US" dirty="0"/>
              <a:t> </a:t>
            </a:r>
            <a:r>
              <a:rPr lang="en-US" dirty="0" err="1"/>
              <a:t>linh</a:t>
            </a:r>
            <a:r>
              <a:rPr lang="en-US" dirty="0"/>
              <a:t> </a:t>
            </a:r>
            <a:r>
              <a:rPr lang="en-US" dirty="0" err="1"/>
              <a:t>kiện</a:t>
            </a:r>
            <a:r>
              <a:rPr lang="en-US" dirty="0"/>
              <a:t> </a:t>
            </a:r>
            <a:r>
              <a:rPr lang="en-US" dirty="0" err="1"/>
              <a:t>cần</a:t>
            </a:r>
            <a:r>
              <a:rPr lang="en-US" dirty="0"/>
              <a:t> </a:t>
            </a:r>
            <a:r>
              <a:rPr lang="en-US" dirty="0" err="1"/>
              <a:t>thiết</a:t>
            </a:r>
            <a:r>
              <a:rPr lang="en-US" dirty="0"/>
              <a:t> </a:t>
            </a:r>
            <a:r>
              <a:rPr lang="en-US" dirty="0" err="1"/>
              <a:t>cho</a:t>
            </a:r>
            <a:r>
              <a:rPr lang="en-US" dirty="0"/>
              <a:t> </a:t>
            </a:r>
            <a:r>
              <a:rPr lang="en-US" dirty="0" err="1"/>
              <a:t>thẻ</a:t>
            </a:r>
            <a:r>
              <a:rPr lang="en-US" dirty="0"/>
              <a:t> </a:t>
            </a:r>
            <a:r>
              <a:rPr lang="en-US" dirty="0" err="1"/>
              <a:t>nhớ</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và</a:t>
            </a:r>
            <a:r>
              <a:rPr lang="en-US" dirty="0"/>
              <a:t> </a:t>
            </a:r>
            <a:r>
              <a:rPr lang="en-US" dirty="0" err="1"/>
              <a:t>vỏ</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thẻ</a:t>
            </a:r>
            <a:r>
              <a:rPr lang="en-US" dirty="0"/>
              <a:t> </a:t>
            </a:r>
            <a:r>
              <a:rPr lang="en-US" dirty="0" err="1"/>
              <a:t>nhớ</a:t>
            </a:r>
            <a:endParaRPr lang="en-US" dirty="0"/>
          </a:p>
          <a:p>
            <a:pPr marL="304165" indent="-304165">
              <a:buClr>
                <a:schemeClr val="tx1"/>
              </a:buClr>
            </a:pPr>
            <a:r>
              <a:rPr lang="en-US" dirty="0"/>
              <a:t>4. </a:t>
            </a:r>
            <a:r>
              <a:rPr lang="vi-VN" dirty="0"/>
              <a:t>An toàn vệ sinh lao động đối với nhân viên kiểm tra chất lượng của thẻ nhớ</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vỏ</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thẻ</a:t>
            </a:r>
            <a:r>
              <a:rPr lang="en-US" b="0" i="0" dirty="0">
                <a:effectLst/>
                <a:latin typeface="Open Sans" panose="020B0606030504020204" pitchFamily="34" charset="0"/>
              </a:rPr>
              <a:t> </a:t>
            </a:r>
            <a:r>
              <a:rPr lang="en-US" b="0" i="0" dirty="0" err="1">
                <a:effectLst/>
                <a:latin typeface="Open Sans" panose="020B0606030504020204" pitchFamily="34" charset="0"/>
              </a:rPr>
              <a:t>nhớ</a:t>
            </a:r>
            <a:r>
              <a:rPr lang="en-US" b="0" i="0" dirty="0">
                <a:effectLst/>
                <a:latin typeface="Open Sans" panose="020B0606030504020204" pitchFamily="34" charset="0"/>
              </a:rPr>
              <a:t> (memory Stick)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ngành</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lĩnh</a:t>
            </a:r>
            <a:r>
              <a:rPr lang="en-US" b="0" i="0" dirty="0">
                <a:effectLst/>
                <a:latin typeface="Open Sans" panose="020B0606030504020204" pitchFamily="34" charset="0"/>
              </a:rPr>
              <a:t> </a:t>
            </a:r>
            <a:r>
              <a:rPr lang="en-US" b="0" i="0" dirty="0" err="1">
                <a:effectLst/>
                <a:latin typeface="Open Sans" panose="020B0606030504020204" pitchFamily="34" charset="0"/>
              </a:rPr>
              <a:t>vực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yêu</a:t>
            </a:r>
            <a:r>
              <a:rPr lang="en-US" b="0" i="0" dirty="0">
                <a:effectLst/>
                <a:latin typeface="Open Sans" panose="020B0606030504020204" pitchFamily="34" charset="0"/>
              </a:rPr>
              <a:t> </a:t>
            </a:r>
            <a:r>
              <a:rPr lang="en-US" b="0" i="0" dirty="0" err="1">
                <a:effectLst/>
                <a:latin typeface="Open Sans" panose="020B0606030504020204" pitchFamily="34" charset="0"/>
              </a:rPr>
              <a:t>cầu</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6E9E3ECE-7789-FCF8-6ECD-5D79C942108E}"/>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r>
              <a:rPr lang="vi-VN" b="0" i="0" dirty="0">
                <a:effectLst/>
                <a:latin typeface="Open Sans" panose="020B0606030504020204" pitchFamily="34" charset="0"/>
              </a:rPr>
              <a:t>Trong quá trình vận hành máy chế tạo vỏ nhựa cho thẻ nhớ (memory Stick), có nhiều rủi ro về tai nạn mà các chuyên viên cần phải đối mặt.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này có thể bao gồm sự cố kỹ thuật, sự cố về an toàn và ảnh hưởng đến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382FDE5-B086-4BAA-5EBF-34474406E3E2}"/>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r>
              <a:rPr lang="vi-VN" b="0" i="0" dirty="0">
                <a:effectLst/>
                <a:latin typeface="Open Sans" panose="020B0606030504020204" pitchFamily="34" charset="0"/>
              </a:rPr>
              <a:t>Nguyên nhân gây ra tai nạn khi vận hành máy chế tạo vỏ nhựa cho thẻ nhớ (memory Stick) có thể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cố kỹ thuật, bao gồm hỏng hóc hoặc lỗi trong quy trình máy móc. Việc không duy trì máy móc đúng cách hoặc sử dụng thiết bị kém chất lượng có thể dẫn đến gián đoạn sản xuất và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20897CC-3A8C-B315-60AB-ACCF061DEC69}"/>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r>
              <a:rPr lang="vi-VN" b="0" i="0" dirty="0">
                <a:effectLst/>
                <a:latin typeface="Open Sans" panose="020B0606030504020204" pitchFamily="34" charset="0"/>
              </a:rPr>
              <a:t>Để đảm bảo an toàn khi vận hành máy chế tạo vỏ nhựa cho thẻ nhớ (memory Stick), việc thực hiện các biện pháp phòng tránh là hết sức quan trọng. Huấn luyện an toàn lao động đóng vai trò quan trọng trong việc giảm nguy cơ tai nạn.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cần được huấn luyện về quy tắc an toàn, sử dụng đúng trang thiết bị bảo hộ, và làm thế nào để ứng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F96BDD-C8D2-2C20-69D6-BE8E43DFAB33}"/>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chế tạo vỏ nhựa cho thẻ nhớ (memory Stick) đóng vai trò quan trọng trong việc bảo vệ nhân viên và duy trì hiệu suất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tuân thủ các quy tắc an toàn nghiêm ngặt, bao gồm việc đeo đúng trang thiết bị bảo hộ cá nhân như mũ bảo hiểm, kính bảo hộ, và găng tay.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3CEC95-0174-9C82-8346-F87EF29D787B}"/>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thẻ</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nhớ</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chế tạo vỏ nhựa cho thẻ nhớ (memory Stick) đòi hỏi sự nhanh nhẹn và chuẩn bị kỹ thuật.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nhân viên cần ngay lập tức kích thích hệ thống báo động và báo cáo tình hình cho quản lý.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E1E5CF2-C494-551D-9F9D-1DF3FFAF6D41}"/>
              </a:ext>
            </a:extLst>
          </p:cNvPr>
          <p:cNvPicPr>
            <a:picLocks noChangeAspect="1"/>
          </p:cNvPicPr>
          <p:nvPr/>
        </p:nvPicPr>
        <p:blipFill>
          <a:blip r:embed="rId3"/>
          <a:stretch>
            <a:fillRect/>
          </a:stretch>
        </p:blipFill>
        <p:spPr>
          <a:xfrm>
            <a:off x="-746348" y="328498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sz="2000" dirty="0"/>
              <a:t>:</a:t>
            </a:r>
          </a:p>
          <a:p>
            <a:pPr algn="l"/>
            <a:r>
              <a:rPr lang="vi-VN" b="0" i="0" dirty="0">
                <a:effectLst/>
                <a:latin typeface="Open Sans" panose="020B0606030504020204" pitchFamily="34" charset="0"/>
              </a:rPr>
              <a:t>Trong quá trình vận hành máy sản xuất mạch điện và linh kiện cho thẻ nhớ, nhân viên cần phải thực hiện nhiều nhiệm vụ quan trọng đảm bảo sự hiệu quả và chất lượng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nghiệp và kiến thức sâu rộng về quy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D741DCC-62C4-8FD1-E194-71E10CBDEC34}"/>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sz="2000" dirty="0"/>
              <a:t>:</a:t>
            </a:r>
          </a:p>
          <a:p>
            <a:pPr algn="l"/>
            <a:r>
              <a:rPr lang="vi-VN" b="0" i="0" dirty="0">
                <a:effectLst/>
                <a:latin typeface="Open Sans" panose="020B0606030504020204" pitchFamily="34" charset="0"/>
              </a:rPr>
              <a:t>Trong ngành sản xuất mạch điện và linh kiện cho thẻ nhớ, việc quản lý an toàn là yếu tố quan trọng để đảm bảo không chỉ sự bảo vệ cho nhân viên mà còn sự ổn định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Có một số dạng tai nạn mà nhân viên cần phải cảnh báo và tránh để giữ cho môi trường làm việc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EF58A7D-D17B-06FF-05D2-5E4B3C5C88CD}"/>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lgn="l">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khác nhau có thể gây ra tai nạn trong quá trình vận hành máy sản xuất mạch điện và linh kiện cho thẻ nhớ.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sự thiếu sót trong quản lý an toàn lao động. Khi không có quy trình an toàn rõ ràng, nhân viên có thể không được đào tạo đầy đủ về cách đối phó với rủi ro và tránh tai nạn.</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3E6D9BA-8582-25CB-4125-E0D99D4CBF8B}"/>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cho nhân viên và quy trình sản xuất, việc thiết lập và duy trì các biện pháp phòng tránh là vô cùng quan trọng khi vận hành máy sản xuất mạch điện và linh kiện cho thẻ nhớ.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Trong ngữ cảnh này, việc áp dụng quan trắc môi trường lao động đóng vai trò quan trọng để giảm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876997-C592-B4E2-6E79-DEAC0BF9E1F1}"/>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sz="2000" dirty="0"/>
              <a:t>:</a:t>
            </a:r>
          </a:p>
          <a:p>
            <a:pPr algn="l"/>
            <a:r>
              <a:rPr lang="vi-VN" b="0" i="0" dirty="0">
                <a:effectLst/>
                <a:latin typeface="Open Sans" panose="020B0606030504020204" pitchFamily="34" charset="0"/>
              </a:rPr>
              <a:t>Đầu tiên, nhân viên cần phải tuân thủ quy tắc sử dụng trang thiết bị bảo vệ cá nhân, bao gồm mũ bảo hiểm, kính an toàn và áo bảo hộ. Việc đảm bảo mọi người đều trang bị đầy đủ và sử dụng đúng cách giúp giảm nguy cơ chấn thương.</a:t>
            </a:r>
          </a:p>
          <a:p>
            <a:pPr algn="l"/>
            <a:r>
              <a:rPr lang="vi-VN" b="0" i="0" dirty="0">
                <a:effectLst/>
                <a:latin typeface="Open Sans" panose="020B0606030504020204" pitchFamily="34" charset="0"/>
              </a:rPr>
              <a:t>Quy định về vận hành máy cũng cần được nắm vững, bao gồm việc hướng dẫn cách khởi động và tắt máy an toàn. Nhân viên cần được đào tạo đầy đủ về cách sử dụng các công cụ và thiết bị mà họ đang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1EB242-3D01-FA34-3A8E-89103E33A25A}"/>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mạch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thẻ</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nhớ</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cần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sz="2000" dirty="0"/>
              <a:t>:</a:t>
            </a:r>
          </a:p>
          <a:p>
            <a:pPr algn="l"/>
            <a:r>
              <a:rPr lang="vi-VN" b="0" i="0" dirty="0">
                <a:effectLst/>
                <a:latin typeface="Open Sans" panose="020B0606030504020204" pitchFamily="34" charset="0"/>
              </a:rPr>
              <a:t>Đầu tiên, nhân viên cần được đào tạo đầy đủ về các kịch bản tai nạn có thể xảy ra và cách xử lý chúng. Việc này bao gồm việc biết cách sử dụng thiết bị an toàn, kích hoạt hệ thống báo động, và thực hiện các bước cứu thương cơ bản.</a:t>
            </a:r>
          </a:p>
          <a:p>
            <a:pPr algn="l"/>
            <a:r>
              <a:rPr lang="vi-VN" b="0" i="0" dirty="0">
                <a:effectLst/>
                <a:latin typeface="Open Sans" panose="020B0606030504020204" pitchFamily="34" charset="0"/>
              </a:rPr>
              <a:t>Tích hợp hệ thống báo động và các biện pháp cảnh báo tự động có thể giúp phát hiện sớm vấn đề và thông báo cho tất cả nhân viên. Quy trình này giúp tối ưu hóa thời gian phản ứng và giảm thiểu nguy cơ tổn thất.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8417B5A-029F-E867-C42F-AF67D63BD9BD}"/>
              </a:ext>
            </a:extLst>
          </p:cNvPr>
          <p:cNvPicPr>
            <a:picLocks noChangeAspect="1"/>
          </p:cNvPicPr>
          <p:nvPr/>
        </p:nvPicPr>
        <p:blipFill>
          <a:blip r:embed="rId3"/>
          <a:stretch>
            <a:fillRect/>
          </a:stretch>
        </p:blipFill>
        <p:spPr>
          <a:xfrm>
            <a:off x="6886500"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lắp ráp linh kiện và vỏ để tạo thành thẻ nhớ (memory Stick) đòi hỏi sự chuyên nghiệp và kỹ thuật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chuyên gia thực hiện công việc này phải có kiến thức chuyên sâu về cấu trúc và chức năng của từng linh kiện, đồng thời hiểu rõ quy trình lắp ráp để đảm bảo chất lượng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36B78A8-EF56-C9AD-C2AF-10E335F44493}"/>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lắp ráp linh kiện và vỏ để tạo thành thẻ nhớ (memory Stick), có nhiều rủi ro về tai nạn có thể xảy ra. Một số dạng tai nạn thường gặp bao gồm sự cố kỹ thuật trên máy móc, va chạm giữa linh kiện, và cả sự cố về an toàn lao động.</a:t>
            </a:r>
          </a:p>
          <a:p>
            <a:pPr algn="l"/>
            <a:r>
              <a:rPr lang="vi-VN" b="0" i="0" dirty="0">
                <a:effectLst/>
                <a:latin typeface="Open Sans" panose="020B0606030504020204" pitchFamily="34" charset="0"/>
              </a:rPr>
              <a:t>Tai nạn kỹ thuật trên máy móc có thể bao gồm sự cố trong quá trình điều chỉnh hoặc lập trình máy, gây nguy cơ hỏng hóc linh kiện hay thậm chí làm gián đoạn quá trình sản xuất. Việc giám sát và bảo dưỡng định kỳ máy móc là quan trọng để giảm thiểu rủi ro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2454231-8257-AD66-BB82-EF2400F5FCFB}"/>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vỏ</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thẻ</a:t>
            </a:r>
            <a:r>
              <a:rPr lang="en-US" b="0" i="0" dirty="0">
                <a:effectLst/>
                <a:latin typeface="Open Sans" panose="020B0606030504020204" pitchFamily="34" charset="0"/>
              </a:rPr>
              <a:t> </a:t>
            </a:r>
            <a:r>
              <a:rPr lang="en-US" b="0" i="0" dirty="0" err="1">
                <a:effectLst/>
                <a:latin typeface="Open Sans" panose="020B0606030504020204" pitchFamily="34" charset="0"/>
              </a:rPr>
              <a:t>nhớ</a:t>
            </a:r>
            <a:r>
              <a:rPr lang="en-US" b="0" i="0" dirty="0">
                <a:effectLst/>
                <a:latin typeface="Open Sans" panose="020B0606030504020204" pitchFamily="34" charset="0"/>
              </a:rPr>
              <a:t> (memory Stick)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vấn</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phức</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trên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do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chỉnh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298CA8-2738-C28A-5D67-52E2836E0516}"/>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en-US"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trong quá trình vận hành máy lắp ráp linh kiện và vỏ để tạo thành thẻ nhớ (memory Stick), cần thiết lập một loạt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đào tạo nhân viên về các quy tắc an toàn là quan trọng. Họ cần biết cách sử dụng đúng trang thiết bị bảo hộ và hiểu rõ về quy trình làm việc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7B6685-6F5B-B68B-4DB7-39228337F199}"/>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máy lắp ráp linh kiện và vỏ để tạo thành thẻ nhớ (memory Stick) đóng vai trò quan trọng trong bảo vệ nhân viên và duy trì quy trình sản xuất an toàn. Mọi nhân viên tham gia công việc này cần được đào tạo đầy đủ về an toàn và làm quen với các quy tắc và quy định cụ thể.</a:t>
            </a:r>
          </a:p>
          <a:p>
            <a:pPr algn="l"/>
            <a:r>
              <a:rPr lang="vi-VN" b="0" i="0" dirty="0">
                <a:effectLst/>
                <a:latin typeface="Open Sans" panose="020B0606030504020204" pitchFamily="34" charset="0"/>
              </a:rPr>
              <a:t>Trang bị đúng bảo hộ là điều quan trọng. Nhân viên cần sử dụng kính bảo hộ, tai bịt, găng tay và các trang thiết bị khác tùy thuộc vào yêu cầu cụ thể của công việc. Đồng thời, chắc chắn rằng các thiết bị bảo hộ được kiểm tra định kỳ và thay thế khi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BAEF0A9-B161-192D-876D-C343AF41298D}"/>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vỏ</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thẻ</a:t>
            </a:r>
            <a:r>
              <a:rPr lang="en-US" dirty="0">
                <a:latin typeface="UTM Aptima" panose="02040603050506020204" pitchFamily="18" charset="0"/>
              </a:rPr>
              <a:t> </a:t>
            </a:r>
            <a:r>
              <a:rPr lang="en-US" dirty="0" err="1">
                <a:latin typeface="UTM Aptima" panose="02040603050506020204" pitchFamily="18" charset="0"/>
              </a:rPr>
              <a:t>nhớ</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thẻ</a:t>
            </a:r>
            <a:r>
              <a:rPr lang="en-US" b="1" i="0" dirty="0">
                <a:effectLst/>
                <a:latin typeface="Open Sans" panose="020B0606030504020204" pitchFamily="34" charset="0"/>
              </a:rPr>
              <a:t> </a:t>
            </a:r>
            <a:r>
              <a:rPr lang="en-US" b="1" i="0" dirty="0" err="1">
                <a:effectLst/>
                <a:latin typeface="Open Sans" panose="020B0606030504020204" pitchFamily="34" charset="0"/>
              </a:rPr>
              <a:t>nhớ</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lắp ráp linh kiện và vỏ để tạo thành thẻ nhớ (memory Stick) đòi hỏi sự chuẩn bị và phản ứng nhanh chóng từ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mọi người tham gia công việc cần được đào tạo về các kịch bản tai nạn và biện pháp ứng phó.</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3B101AF-D2E6-9811-525B-47A3758D2D06}"/>
              </a:ext>
            </a:extLst>
          </p:cNvPr>
          <p:cNvPicPr>
            <a:picLocks noChangeAspect="1"/>
          </p:cNvPicPr>
          <p:nvPr/>
        </p:nvPicPr>
        <p:blipFill>
          <a:blip r:embed="rId3"/>
          <a:stretch>
            <a:fillRect/>
          </a:stretch>
        </p:blipFill>
        <p:spPr>
          <a:xfrm>
            <a:off x="-890363" y="3582393"/>
            <a:ext cx="4536504" cy="453650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của thẻ nhớ</a:t>
            </a:r>
            <a:r>
              <a:rPr lang="en-US" sz="2400" dirty="0"/>
              <a:t>:</a:t>
            </a:r>
          </a:p>
          <a:p>
            <a:pPr algn="l"/>
            <a:r>
              <a:rPr lang="vi-VN" b="0" i="0" dirty="0">
                <a:solidFill>
                  <a:srgbClr val="4C4F5A"/>
                </a:solidFill>
                <a:effectLst/>
                <a:latin typeface="Open Sans" panose="020B0606030504020204" pitchFamily="34" charset="0"/>
              </a:rPr>
              <a:t>Trong quá trình kiểm tra chất lượng của thẻ nhớ (Memory Stick), các chuyên viên thường tập trung vào nhiều đặc điểm quan trọng để đảm bảo hiệu suất và độ tin cậy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yếu tố quan trọng nhất là tốc độ truyền dữ liệu, nơi đo lường khả năng chuyển đổi thông tin giữa thẻ nhớ và các thiết bị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của thẻ nhớ</a:t>
            </a:r>
            <a:r>
              <a:rPr lang="en-US" sz="2400" dirty="0"/>
              <a:t>:</a:t>
            </a:r>
          </a:p>
          <a:p>
            <a:pPr algn="l"/>
            <a:r>
              <a:rPr lang="vi-VN" b="0" i="0" dirty="0">
                <a:solidFill>
                  <a:srgbClr val="4C4F5A"/>
                </a:solidFill>
                <a:effectLst/>
                <a:latin typeface="Open Sans" panose="020B0606030504020204" pitchFamily="34" charset="0"/>
              </a:rPr>
              <a:t>Trong quá trình kiểm tra chất lượng của thẻ nhớ (Memory Stick), các chuyên viên thường phải đối mặt với nhiều loại tai nạn có thể ảnh hưởng đến quá trình đánh giá và kiểm định sản phẩm. Một trong những dạng tai nạn phổ biến là mất dữ liệu, có thể xảy ra do lỗi phần cứng, chương trình, hoặc trong quá trình chuyển đổi thông tin.</a:t>
            </a:r>
          </a:p>
          <a:p>
            <a:pPr algn="l"/>
            <a:r>
              <a:rPr lang="vi-VN" b="0" i="0" dirty="0">
                <a:solidFill>
                  <a:srgbClr val="4C4F5A"/>
                </a:solidFill>
                <a:effectLst/>
                <a:latin typeface="Open Sans" panose="020B0606030504020204" pitchFamily="34" charset="0"/>
              </a:rPr>
              <a:t>Tai nạn về môi trường cũng là một khía cạnh quan trọng, trong đó thẻ nhớ có thể bị hư hại do nước, sốc, hoặc tác động của tia X. Điều này đặt ra thách thức trong việc đảm bảo rằng thẻ nhớ có khả năng chống nước, chống sốc và chống tia X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của thẻ nhớ</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của thẻ nhớ (Memory Stick). Một trong những yếu tố chính là lỗi thiết kế, khiến cho sản phẩm không đáp ứng được các yêu cầu cơ bản về độ bền và ổn định.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Thêm vào đó, lỗi sản xuất cũng có thể tạo ra những khuyết điểm ẩn, ảnh hưởng đến hiệu suất và tính đồng đều của thẻ nhớ.</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của thẻ nhớ</a:t>
            </a:r>
            <a:r>
              <a:rPr lang="en-US" sz="2400" dirty="0"/>
              <a:t>:</a:t>
            </a:r>
          </a:p>
          <a:p>
            <a:pPr algn="l"/>
            <a:r>
              <a:rPr lang="vi-VN" b="0" i="0" dirty="0">
                <a:solidFill>
                  <a:srgbClr val="4C4F5A"/>
                </a:solidFill>
                <a:effectLst/>
                <a:latin typeface="Open Sans" panose="020B0606030504020204" pitchFamily="34" charset="0"/>
              </a:rPr>
              <a:t>Để ngăn chặn tai nạn trong quá trình kiểm tra chất lượng của thẻ nhớ (Memory Stick), các biện pháp phòng tránh là quan trọng.</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quá trình thiết kế và sản xuất cần tuân thủ các tiêu chuẩn nghiêm ngặt để đảm bảo rằng thẻ nhớ được sản xuất với chất lượng cao và không có lỗi kỹ thuật.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của thẻ nhớ</a:t>
            </a:r>
            <a:r>
              <a:rPr lang="en-US" sz="2400" dirty="0"/>
              <a:t>:</a:t>
            </a:r>
          </a:p>
          <a:p>
            <a:pPr algn="l"/>
            <a:r>
              <a:rPr lang="vi-VN" b="0" i="0" dirty="0">
                <a:solidFill>
                  <a:srgbClr val="4C4F5A"/>
                </a:solidFill>
                <a:effectLst/>
                <a:latin typeface="Open Sans" panose="020B0606030504020204" pitchFamily="34" charset="0"/>
              </a:rPr>
              <a:t>Để đảm bảo an toàn lao động trong quá trình kiểm tra chất lượng của thẻ nhớ (Memory Stick), quy định an toàn đóng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nhân viên tham gia kiểm tra cần được đào tạo về các biện pháp an toàn cơ bản, bao gồm việc sử dụng đúng trang thiết bị bảo hộ như kính bảo vệ và găng tay.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của thẻ nhớ</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của thẻ nhớ</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khía cạnh quan trọng trong quá trình kiểm tra chất lượng của thẻ nhớ (Memory Stick). Khi xảy ra sự cố, việc đào tạo nhân viên để phản ứng nhanh chóng và chính xác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thiết lập kế hoạch ứng phó khẩn cấp, đảm bảo mọi người làm việc có hiểu biết về các biện pháp an toàn và sơ cứu.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3090</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THẺ NHỚ</vt:lpstr>
      <vt:lpstr>Một số vụ tai nạn trong  nhà máy sản xuất thẻ nhớ</vt:lpstr>
      <vt:lpstr>Tóm tắt bài học</vt:lpstr>
      <vt:lpstr>Vận hành máy chế tạo vỏ nhựa cho thẻ nhớ</vt:lpstr>
      <vt:lpstr>Vận hành máy chế tạo vỏ nhựa cho thẻ nhớ</vt:lpstr>
      <vt:lpstr>Vận hành máy chế tạo vỏ nhựa cho thẻ nhớ</vt:lpstr>
      <vt:lpstr>Vận hành máy chế tạo vỏ nhựa cho thẻ nhớ</vt:lpstr>
      <vt:lpstr>Vận hành máy chế tạo vỏ nhựa cho thẻ nhớ</vt:lpstr>
      <vt:lpstr>Vận hành máy chế tạo vỏ nhựa cho thẻ nhớ</vt:lpstr>
      <vt:lpstr>Vận hành máy sản xuất mạch điện và linh kiện cần thiết cho thẻ nhớ</vt:lpstr>
      <vt:lpstr>Vận hành máy sản xuất mạch điện và linh kiện cần thiết cho thẻ nhớ</vt:lpstr>
      <vt:lpstr>Vận hành máy sản xuất mạch điện và linh kiện cần thiết cho thẻ nhớ</vt:lpstr>
      <vt:lpstr>Vận hành máy sản xuất mạch điện và linh kiện cần thiết cho thẻ nhớ</vt:lpstr>
      <vt:lpstr>Vận hành máy sản xuất mạch điện và linh kiện cần thiết cho thẻ nhớ</vt:lpstr>
      <vt:lpstr>Vận hành máy sản xuất mạch điện và linh kiện cần thiết cho thẻ nhớ</vt:lpstr>
      <vt:lpstr>Vận hành máy lắp ráp các linh kiện và vỏ để tạo thành thẻ nhớ</vt:lpstr>
      <vt:lpstr>Vận hành máy lắp ráp các linh kiện và vỏ để tạo thành thẻ nhớ</vt:lpstr>
      <vt:lpstr>Vận hành máy lắp ráp các linh kiện và vỏ để tạo thành thẻ nhớ</vt:lpstr>
      <vt:lpstr>Vận hành máy lắp ráp các linh kiện và vỏ để tạo thành thẻ nhớ</vt:lpstr>
      <vt:lpstr>Vận hành máy lắp ráp các linh kiện và vỏ để tạo thành thẻ nhớ</vt:lpstr>
      <vt:lpstr>Vận hành máy lắp ráp các linh kiện và vỏ để tạo thành thẻ nhớ</vt:lpstr>
      <vt:lpstr>Kiểm tra chất lượng của thẻ nhớ</vt:lpstr>
      <vt:lpstr>Kiểm tra chất lượng của thẻ nhớ</vt:lpstr>
      <vt:lpstr>Kiểm tra chất lượng của thẻ nhớ</vt:lpstr>
      <vt:lpstr>Kiểm tra chất lượng của thẻ nhớ</vt:lpstr>
      <vt:lpstr>Kiểm tra chất lượng của thẻ nhớ</vt:lpstr>
      <vt:lpstr>Kiểm tra chất lượng của thẻ nhớ</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2024-04-03T03:42:31Z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